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1384" r:id="rId2"/>
    <p:sldId id="1387" r:id="rId3"/>
    <p:sldId id="1388" r:id="rId4"/>
    <p:sldId id="1389" r:id="rId5"/>
    <p:sldId id="1390" r:id="rId6"/>
    <p:sldId id="1391" r:id="rId7"/>
    <p:sldId id="1392" r:id="rId8"/>
    <p:sldId id="1393" r:id="rId9"/>
    <p:sldId id="1400" r:id="rId10"/>
    <p:sldId id="1401" r:id="rId11"/>
    <p:sldId id="1402" r:id="rId12"/>
    <p:sldId id="1403" r:id="rId13"/>
    <p:sldId id="1410" r:id="rId14"/>
    <p:sldId id="1405" r:id="rId15"/>
    <p:sldId id="1411" r:id="rId16"/>
    <p:sldId id="1396" r:id="rId17"/>
    <p:sldId id="1412" r:id="rId18"/>
    <p:sldId id="1409" r:id="rId19"/>
    <p:sldId id="1413" r:id="rId20"/>
  </p:sldIdLst>
  <p:sldSz cx="9144000" cy="6858000" type="screen4x3"/>
  <p:notesSz cx="6797675" cy="9928225"/>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3022">
          <p15:clr>
            <a:srgbClr val="A4A3A4"/>
          </p15:clr>
        </p15:guide>
        <p15:guide id="2" pos="2880">
          <p15:clr>
            <a:srgbClr val="A4A3A4"/>
          </p15:clr>
        </p15:guide>
        <p15:guide id="3" pos="242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2F91"/>
    <a:srgbClr val="F5750B"/>
    <a:srgbClr val="999999"/>
    <a:srgbClr val="DEE8BF"/>
    <a:srgbClr val="CAE8AA"/>
    <a:srgbClr val="DE0000"/>
    <a:srgbClr val="FF9900"/>
    <a:srgbClr val="0000FF"/>
    <a:srgbClr val="00CC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5529" autoAdjust="0"/>
  </p:normalViewPr>
  <p:slideViewPr>
    <p:cSldViewPr showGuides="1">
      <p:cViewPr varScale="1">
        <p:scale>
          <a:sx n="102" d="100"/>
          <a:sy n="102" d="100"/>
        </p:scale>
        <p:origin x="2088" y="72"/>
      </p:cViewPr>
      <p:guideLst>
        <p:guide orient="horz" pos="3022"/>
        <p:guide pos="2880"/>
        <p:guide pos="242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5" d="100"/>
          <a:sy n="45" d="100"/>
        </p:scale>
        <p:origin x="-2803" y="-6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125" cy="495772"/>
          </a:xfrm>
          <a:prstGeom prst="rect">
            <a:avLst/>
          </a:prstGeom>
        </p:spPr>
        <p:txBody>
          <a:bodyPr vert="horz" lIns="92201" tIns="46101" rIns="92201" bIns="46101" rtlCol="0"/>
          <a:lstStyle>
            <a:lvl1pPr algn="l">
              <a:defRPr sz="1200"/>
            </a:lvl1pPr>
          </a:lstStyle>
          <a:p>
            <a:endParaRPr lang="zh-TW" altLang="en-US"/>
          </a:p>
        </p:txBody>
      </p:sp>
      <p:sp>
        <p:nvSpPr>
          <p:cNvPr id="3" name="日期版面配置區 2"/>
          <p:cNvSpPr>
            <a:spLocks noGrp="1"/>
          </p:cNvSpPr>
          <p:nvPr>
            <p:ph type="dt" sz="quarter" idx="1"/>
          </p:nvPr>
        </p:nvSpPr>
        <p:spPr>
          <a:xfrm>
            <a:off x="3850947" y="0"/>
            <a:ext cx="2945125" cy="495772"/>
          </a:xfrm>
          <a:prstGeom prst="rect">
            <a:avLst/>
          </a:prstGeom>
        </p:spPr>
        <p:txBody>
          <a:bodyPr vert="horz" lIns="92201" tIns="46101" rIns="92201" bIns="46101" rtlCol="0"/>
          <a:lstStyle>
            <a:lvl1pPr algn="r">
              <a:defRPr sz="1200"/>
            </a:lvl1pPr>
          </a:lstStyle>
          <a:p>
            <a:fld id="{762E8DDA-5BCC-430F-9C4C-48966854100C}" type="datetimeFigureOut">
              <a:rPr lang="zh-TW" altLang="en-US" smtClean="0"/>
              <a:t>2025/11/7</a:t>
            </a:fld>
            <a:endParaRPr lang="zh-TW" altLang="en-US"/>
          </a:p>
        </p:txBody>
      </p:sp>
      <p:sp>
        <p:nvSpPr>
          <p:cNvPr id="4" name="頁尾版面配置區 3"/>
          <p:cNvSpPr>
            <a:spLocks noGrp="1"/>
          </p:cNvSpPr>
          <p:nvPr>
            <p:ph type="ftr" sz="quarter" idx="2"/>
          </p:nvPr>
        </p:nvSpPr>
        <p:spPr>
          <a:xfrm>
            <a:off x="0" y="9430856"/>
            <a:ext cx="2945125" cy="495772"/>
          </a:xfrm>
          <a:prstGeom prst="rect">
            <a:avLst/>
          </a:prstGeom>
        </p:spPr>
        <p:txBody>
          <a:bodyPr vert="horz" lIns="92201" tIns="46101" rIns="92201" bIns="4610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947" y="9430856"/>
            <a:ext cx="2945125" cy="495772"/>
          </a:xfrm>
          <a:prstGeom prst="rect">
            <a:avLst/>
          </a:prstGeom>
        </p:spPr>
        <p:txBody>
          <a:bodyPr vert="horz" lIns="92201" tIns="46101" rIns="92201" bIns="46101" rtlCol="0" anchor="b"/>
          <a:lstStyle>
            <a:lvl1pPr algn="r">
              <a:defRPr sz="1200"/>
            </a:lvl1pPr>
          </a:lstStyle>
          <a:p>
            <a:fld id="{E63C51BC-5D76-498B-AD3B-E1D2A8D45538}" type="slidenum">
              <a:rPr lang="zh-TW" altLang="en-US" smtClean="0"/>
              <a:t>‹#›</a:t>
            </a:fld>
            <a:endParaRPr lang="zh-TW" altLang="en-US"/>
          </a:p>
        </p:txBody>
      </p:sp>
    </p:spTree>
    <p:extLst>
      <p:ext uri="{BB962C8B-B14F-4D97-AF65-F5344CB8AC3E}">
        <p14:creationId xmlns:p14="http://schemas.microsoft.com/office/powerpoint/2010/main" val="1114185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2"/>
            <a:ext cx="2945077"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3" tIns="45842" rIns="91683" bIns="45842" numCol="1" anchor="t" anchorCtr="0" compatLnSpc="1">
            <a:prstTxWarp prst="textNoShape">
              <a:avLst/>
            </a:prstTxWarp>
          </a:bodyPr>
          <a:lstStyle>
            <a:lvl1pPr defTabSz="917445">
              <a:defRPr sz="1200">
                <a:ea typeface="微軟正黑體" pitchFamily="34" charset="-120"/>
              </a:defRPr>
            </a:lvl1pPr>
          </a:lstStyle>
          <a:p>
            <a:endParaRPr lang="en-US" altLang="zh-TW" dirty="0"/>
          </a:p>
        </p:txBody>
      </p:sp>
      <p:sp>
        <p:nvSpPr>
          <p:cNvPr id="9219" name="Rectangle 3"/>
          <p:cNvSpPr>
            <a:spLocks noGrp="1" noChangeArrowheads="1"/>
          </p:cNvSpPr>
          <p:nvPr>
            <p:ph type="dt" idx="1"/>
          </p:nvPr>
        </p:nvSpPr>
        <p:spPr bwMode="auto">
          <a:xfrm>
            <a:off x="3852598" y="2"/>
            <a:ext cx="2943487"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3" tIns="45842" rIns="91683" bIns="45842" numCol="1" anchor="t" anchorCtr="0" compatLnSpc="1">
            <a:prstTxWarp prst="textNoShape">
              <a:avLst/>
            </a:prstTxWarp>
          </a:bodyPr>
          <a:lstStyle>
            <a:lvl1pPr algn="r" defTabSz="917445">
              <a:defRPr sz="1200">
                <a:ea typeface="微軟正黑體" pitchFamily="34" charset="-120"/>
              </a:defRPr>
            </a:lvl1pPr>
          </a:lstStyle>
          <a:p>
            <a:endParaRPr lang="en-US" altLang="zh-TW" dirty="0"/>
          </a:p>
        </p:txBody>
      </p:sp>
      <p:sp>
        <p:nvSpPr>
          <p:cNvPr id="9220" name="Rectangle 4"/>
          <p:cNvSpPr>
            <a:spLocks noGrp="1" noRot="1" noChangeAspect="1" noChangeArrowheads="1" noTextEdit="1"/>
          </p:cNvSpPr>
          <p:nvPr>
            <p:ph type="sldImg" idx="2"/>
          </p:nvPr>
        </p:nvSpPr>
        <p:spPr bwMode="auto">
          <a:xfrm>
            <a:off x="915988" y="744538"/>
            <a:ext cx="4967287"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0247" y="4715711"/>
            <a:ext cx="5437186" cy="446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3" tIns="45842" rIns="91683" bIns="45842"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9222" name="Rectangle 6"/>
          <p:cNvSpPr>
            <a:spLocks noGrp="1" noChangeArrowheads="1"/>
          </p:cNvSpPr>
          <p:nvPr>
            <p:ph type="ftr" sz="quarter" idx="4"/>
          </p:nvPr>
        </p:nvSpPr>
        <p:spPr bwMode="auto">
          <a:xfrm>
            <a:off x="2" y="9431418"/>
            <a:ext cx="2945077"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3" tIns="45842" rIns="91683" bIns="45842" numCol="1" anchor="b" anchorCtr="0" compatLnSpc="1">
            <a:prstTxWarp prst="textNoShape">
              <a:avLst/>
            </a:prstTxWarp>
          </a:bodyPr>
          <a:lstStyle>
            <a:lvl1pPr defTabSz="917445">
              <a:defRPr sz="1200">
                <a:ea typeface="微軟正黑體" pitchFamily="34" charset="-120"/>
              </a:defRPr>
            </a:lvl1pPr>
          </a:lstStyle>
          <a:p>
            <a:endParaRPr lang="en-US" altLang="zh-TW" dirty="0"/>
          </a:p>
        </p:txBody>
      </p:sp>
      <p:sp>
        <p:nvSpPr>
          <p:cNvPr id="9223" name="Rectangle 7"/>
          <p:cNvSpPr>
            <a:spLocks noGrp="1" noChangeArrowheads="1"/>
          </p:cNvSpPr>
          <p:nvPr>
            <p:ph type="sldNum" sz="quarter" idx="5"/>
          </p:nvPr>
        </p:nvSpPr>
        <p:spPr bwMode="auto">
          <a:xfrm>
            <a:off x="3852598" y="9431418"/>
            <a:ext cx="2943487"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3" tIns="45842" rIns="91683" bIns="45842" numCol="1" anchor="b" anchorCtr="0" compatLnSpc="1">
            <a:prstTxWarp prst="textNoShape">
              <a:avLst/>
            </a:prstTxWarp>
          </a:bodyPr>
          <a:lstStyle>
            <a:lvl1pPr algn="r" defTabSz="917445">
              <a:defRPr sz="1200">
                <a:ea typeface="微軟正黑體" pitchFamily="34" charset="-120"/>
              </a:defRPr>
            </a:lvl1pPr>
          </a:lstStyle>
          <a:p>
            <a:fld id="{4594D2CE-1BA1-4FEA-B57E-57422457AACA}" type="slidenum">
              <a:rPr lang="en-US" altLang="zh-TW" smtClean="0"/>
              <a:pPr/>
              <a:t>‹#›</a:t>
            </a:fld>
            <a:endParaRPr lang="en-US" altLang="zh-TW" dirty="0"/>
          </a:p>
        </p:txBody>
      </p:sp>
    </p:spTree>
    <p:extLst>
      <p:ext uri="{BB962C8B-B14F-4D97-AF65-F5344CB8AC3E}">
        <p14:creationId xmlns:p14="http://schemas.microsoft.com/office/powerpoint/2010/main" val="37484186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微軟正黑體" pitchFamily="34" charset="-120"/>
        <a:cs typeface="+mn-cs"/>
      </a:defRPr>
    </a:lvl1pPr>
    <a:lvl2pPr marL="457200" algn="l" rtl="0" fontAlgn="base">
      <a:spcBef>
        <a:spcPct val="30000"/>
      </a:spcBef>
      <a:spcAft>
        <a:spcPct val="0"/>
      </a:spcAft>
      <a:defRPr kumimoji="1" sz="1200" kern="1200">
        <a:solidFill>
          <a:schemeClr val="tx1"/>
        </a:solidFill>
        <a:latin typeface="Arial" charset="0"/>
        <a:ea typeface="微軟正黑體" pitchFamily="34" charset="-120"/>
        <a:cs typeface="+mn-cs"/>
      </a:defRPr>
    </a:lvl2pPr>
    <a:lvl3pPr marL="914400" algn="l" rtl="0" fontAlgn="base">
      <a:spcBef>
        <a:spcPct val="30000"/>
      </a:spcBef>
      <a:spcAft>
        <a:spcPct val="0"/>
      </a:spcAft>
      <a:defRPr kumimoji="1" sz="1200" kern="1200">
        <a:solidFill>
          <a:schemeClr val="tx1"/>
        </a:solidFill>
        <a:latin typeface="Arial" charset="0"/>
        <a:ea typeface="微軟正黑體" pitchFamily="34" charset="-120"/>
        <a:cs typeface="+mn-cs"/>
      </a:defRPr>
    </a:lvl3pPr>
    <a:lvl4pPr marL="1371600" algn="l" rtl="0" fontAlgn="base">
      <a:spcBef>
        <a:spcPct val="30000"/>
      </a:spcBef>
      <a:spcAft>
        <a:spcPct val="0"/>
      </a:spcAft>
      <a:defRPr kumimoji="1" sz="1200" kern="1200">
        <a:solidFill>
          <a:schemeClr val="tx1"/>
        </a:solidFill>
        <a:latin typeface="Arial" charset="0"/>
        <a:ea typeface="微軟正黑體" pitchFamily="34" charset="-120"/>
        <a:cs typeface="+mn-cs"/>
      </a:defRPr>
    </a:lvl4pPr>
    <a:lvl5pPr marL="1828800" algn="l" rtl="0" fontAlgn="base">
      <a:spcBef>
        <a:spcPct val="30000"/>
      </a:spcBef>
      <a:spcAft>
        <a:spcPct val="0"/>
      </a:spcAft>
      <a:defRPr kumimoji="1" sz="1200" kern="1200">
        <a:solidFill>
          <a:schemeClr val="tx1"/>
        </a:solidFill>
        <a:latin typeface="Arial" charset="0"/>
        <a:ea typeface="微軟正黑體"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97259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12</a:t>
            </a:fld>
            <a:endParaRPr lang="en-US" altLang="zh-TW"/>
          </a:p>
        </p:txBody>
      </p:sp>
    </p:spTree>
    <p:extLst>
      <p:ext uri="{BB962C8B-B14F-4D97-AF65-F5344CB8AC3E}">
        <p14:creationId xmlns:p14="http://schemas.microsoft.com/office/powerpoint/2010/main" val="302363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13</a:t>
            </a:fld>
            <a:endParaRPr lang="en-US" altLang="zh-TW"/>
          </a:p>
        </p:txBody>
      </p:sp>
    </p:spTree>
    <p:extLst>
      <p:ext uri="{BB962C8B-B14F-4D97-AF65-F5344CB8AC3E}">
        <p14:creationId xmlns:p14="http://schemas.microsoft.com/office/powerpoint/2010/main" val="2053172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6015" y="9450607"/>
            <a:ext cx="2895662" cy="45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20" tIns="45096" rIns="90220" bIns="45096" anchor="b"/>
          <a:lstStyle>
            <a:lvl1pPr algn="l" defTabSz="906463">
              <a:spcBef>
                <a:spcPct val="30000"/>
              </a:spcBef>
              <a:defRPr kumimoji="1" sz="1200">
                <a:solidFill>
                  <a:schemeClr val="tx1"/>
                </a:solidFill>
                <a:latin typeface="Arial" charset="0"/>
                <a:ea typeface="新細明體" charset="-120"/>
              </a:defRPr>
            </a:lvl1pPr>
            <a:lvl2pPr marL="742950" indent="-285750" algn="l" defTabSz="906463">
              <a:spcBef>
                <a:spcPct val="30000"/>
              </a:spcBef>
              <a:defRPr kumimoji="1" sz="1200">
                <a:solidFill>
                  <a:schemeClr val="tx1"/>
                </a:solidFill>
                <a:latin typeface="Arial" charset="0"/>
                <a:ea typeface="新細明體" charset="-120"/>
              </a:defRPr>
            </a:lvl2pPr>
            <a:lvl3pPr marL="1143000" indent="-228600" algn="l" defTabSz="906463">
              <a:spcBef>
                <a:spcPct val="30000"/>
              </a:spcBef>
              <a:defRPr kumimoji="1" sz="1200">
                <a:solidFill>
                  <a:schemeClr val="tx1"/>
                </a:solidFill>
                <a:latin typeface="Arial" charset="0"/>
                <a:ea typeface="新細明體" charset="-120"/>
              </a:defRPr>
            </a:lvl3pPr>
            <a:lvl4pPr marL="1600200" indent="-228600" algn="l" defTabSz="906463">
              <a:spcBef>
                <a:spcPct val="30000"/>
              </a:spcBef>
              <a:defRPr kumimoji="1" sz="1200">
                <a:solidFill>
                  <a:schemeClr val="tx1"/>
                </a:solidFill>
                <a:latin typeface="Arial" charset="0"/>
                <a:ea typeface="新細明體" charset="-120"/>
              </a:defRPr>
            </a:lvl4pPr>
            <a:lvl5pPr marL="2057400" indent="-228600" algn="l" defTabSz="906463">
              <a:spcBef>
                <a:spcPct val="30000"/>
              </a:spcBef>
              <a:defRPr kumimoji="1" sz="1200">
                <a:solidFill>
                  <a:schemeClr val="tx1"/>
                </a:solidFill>
                <a:latin typeface="Arial" charset="0"/>
                <a:ea typeface="新細明體" charset="-120"/>
              </a:defRPr>
            </a:lvl5pPr>
            <a:lvl6pPr marL="2514600" indent="-228600" defTabSz="906463"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defTabSz="906463"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defTabSz="906463"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defTabSz="906463" eaLnBrk="0" fontAlgn="base" hangingPunct="0">
              <a:spcBef>
                <a:spcPct val="30000"/>
              </a:spcBef>
              <a:spcAft>
                <a:spcPct val="0"/>
              </a:spcAft>
              <a:defRPr kumimoji="1" sz="1200">
                <a:solidFill>
                  <a:schemeClr val="tx1"/>
                </a:solidFill>
                <a:latin typeface="Arial" charset="0"/>
                <a:ea typeface="新細明體" charset="-120"/>
              </a:defRPr>
            </a:lvl9pPr>
          </a:lstStyle>
          <a:p>
            <a:pPr algn="r">
              <a:spcBef>
                <a:spcPct val="50000"/>
              </a:spcBef>
            </a:pPr>
            <a:fld id="{99753EB0-A1F9-4CD4-9E8C-00FA71BC492A}" type="slidenum">
              <a:rPr lang="en-US" altLang="zh-TW">
                <a:solidFill>
                  <a:srgbClr val="000000"/>
                </a:solidFill>
              </a:rPr>
              <a:pPr algn="r">
                <a:spcBef>
                  <a:spcPct val="50000"/>
                </a:spcBef>
              </a:pPr>
              <a:t>15</a:t>
            </a:fld>
            <a:endParaRPr lang="en-US" altLang="zh-TW" dirty="0">
              <a:solidFill>
                <a:srgbClr val="000000"/>
              </a:solidFill>
            </a:endParaRPr>
          </a:p>
        </p:txBody>
      </p:sp>
      <p:sp>
        <p:nvSpPr>
          <p:cNvPr id="123907" name="Rectangle 2"/>
          <p:cNvSpPr>
            <a:spLocks noGrp="1" noRot="1" noChangeAspect="1" noChangeArrowheads="1" noTextEdit="1"/>
          </p:cNvSpPr>
          <p:nvPr>
            <p:ph type="sldImg"/>
          </p:nvPr>
        </p:nvSpPr>
        <p:spPr>
          <a:xfrm>
            <a:off x="896938" y="762000"/>
            <a:ext cx="4986337" cy="3740150"/>
          </a:xfrm>
          <a:ln/>
        </p:spPr>
      </p:sp>
      <p:sp>
        <p:nvSpPr>
          <p:cNvPr id="123908" name="Rectangle 3"/>
          <p:cNvSpPr>
            <a:spLocks noGrp="1" noChangeArrowheads="1"/>
          </p:cNvSpPr>
          <p:nvPr>
            <p:ph type="body" idx="1"/>
          </p:nvPr>
        </p:nvSpPr>
        <p:spPr>
          <a:xfrm>
            <a:off x="915020" y="4725307"/>
            <a:ext cx="4951631" cy="44968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20" tIns="45096" rIns="90220" bIns="45096"/>
          <a:lstStyle/>
          <a:p>
            <a:pPr eaLnBrk="1" hangingPunct="1"/>
            <a:endParaRPr lang="zh-TW" altLang="en-US" dirty="0"/>
          </a:p>
        </p:txBody>
      </p:sp>
    </p:spTree>
    <p:extLst>
      <p:ext uri="{BB962C8B-B14F-4D97-AF65-F5344CB8AC3E}">
        <p14:creationId xmlns:p14="http://schemas.microsoft.com/office/powerpoint/2010/main" val="197539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6224" y="9450426"/>
            <a:ext cx="28956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3" tIns="45293" rIns="90563" bIns="45293" anchor="b"/>
          <a:lstStyle>
            <a:lvl1pPr defTabSz="911225" eaLnBrk="0" hangingPunct="0">
              <a:spcBef>
                <a:spcPct val="30000"/>
              </a:spcBef>
              <a:defRPr kumimoji="1" sz="1200">
                <a:solidFill>
                  <a:schemeClr val="tx1"/>
                </a:solidFill>
                <a:latin typeface="Arial" charset="0"/>
                <a:ea typeface="新細明體" charset="-120"/>
              </a:defRPr>
            </a:lvl1pPr>
            <a:lvl2pPr marL="742950" indent="-285750" defTabSz="911225" eaLnBrk="0" hangingPunct="0">
              <a:spcBef>
                <a:spcPct val="30000"/>
              </a:spcBef>
              <a:defRPr kumimoji="1" sz="1200">
                <a:solidFill>
                  <a:schemeClr val="tx1"/>
                </a:solidFill>
                <a:latin typeface="Arial" charset="0"/>
                <a:ea typeface="新細明體" charset="-120"/>
              </a:defRPr>
            </a:lvl2pPr>
            <a:lvl3pPr marL="1143000" indent="-228600" defTabSz="911225" eaLnBrk="0" hangingPunct="0">
              <a:spcBef>
                <a:spcPct val="30000"/>
              </a:spcBef>
              <a:defRPr kumimoji="1" sz="1200">
                <a:solidFill>
                  <a:schemeClr val="tx1"/>
                </a:solidFill>
                <a:latin typeface="Arial" charset="0"/>
                <a:ea typeface="新細明體" charset="-120"/>
              </a:defRPr>
            </a:lvl3pPr>
            <a:lvl4pPr marL="1600200" indent="-228600" defTabSz="911225" eaLnBrk="0" hangingPunct="0">
              <a:spcBef>
                <a:spcPct val="30000"/>
              </a:spcBef>
              <a:defRPr kumimoji="1" sz="1200">
                <a:solidFill>
                  <a:schemeClr val="tx1"/>
                </a:solidFill>
                <a:latin typeface="Arial" charset="0"/>
                <a:ea typeface="新細明體" charset="-120"/>
              </a:defRPr>
            </a:lvl4pPr>
            <a:lvl5pPr marL="2057400" indent="-228600" defTabSz="911225" eaLnBrk="0" hangingPunct="0">
              <a:spcBef>
                <a:spcPct val="30000"/>
              </a:spcBef>
              <a:defRPr kumimoji="1" sz="1200">
                <a:solidFill>
                  <a:schemeClr val="tx1"/>
                </a:solidFill>
                <a:latin typeface="Arial" charset="0"/>
                <a:ea typeface="新細明體" charset="-120"/>
              </a:defRPr>
            </a:lvl5pPr>
            <a:lvl6pPr marL="2514600" indent="-228600" defTabSz="911225"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defTabSz="911225"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defTabSz="911225"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defTabSz="911225" eaLnBrk="0" fontAlgn="base" hangingPunct="0">
              <a:spcBef>
                <a:spcPct val="30000"/>
              </a:spcBef>
              <a:spcAft>
                <a:spcPct val="0"/>
              </a:spcAft>
              <a:defRPr kumimoji="1" sz="1200">
                <a:solidFill>
                  <a:schemeClr val="tx1"/>
                </a:solidFill>
                <a:latin typeface="Arial" charset="0"/>
                <a:ea typeface="新細明體" charset="-120"/>
              </a:defRPr>
            </a:lvl9pPr>
          </a:lstStyle>
          <a:p>
            <a:pPr algn="r" eaLnBrk="1" hangingPunct="1">
              <a:spcBef>
                <a:spcPct val="0"/>
              </a:spcBef>
            </a:pPr>
            <a:fld id="{06C45379-40B5-4D27-8D6E-388B03678203}" type="slidenum">
              <a:rPr lang="en-US" altLang="zh-TW">
                <a:solidFill>
                  <a:srgbClr val="000000"/>
                </a:solidFill>
                <a:cs typeface="Tahoma" pitchFamily="34" charset="0"/>
              </a:rPr>
              <a:pPr algn="r" eaLnBrk="1" hangingPunct="1">
                <a:spcBef>
                  <a:spcPct val="0"/>
                </a:spcBef>
              </a:pPr>
              <a:t>16</a:t>
            </a:fld>
            <a:endParaRPr lang="en-US" altLang="zh-TW" dirty="0">
              <a:solidFill>
                <a:srgbClr val="000000"/>
              </a:solidFill>
              <a:cs typeface="Tahoma" pitchFamily="34" charset="0"/>
            </a:endParaRPr>
          </a:p>
        </p:txBody>
      </p:sp>
      <p:sp>
        <p:nvSpPr>
          <p:cNvPr id="10243" name="Rectangle 2"/>
          <p:cNvSpPr>
            <a:spLocks noGrp="1" noRot="1" noChangeAspect="1" noChangeArrowheads="1" noTextEdit="1"/>
          </p:cNvSpPr>
          <p:nvPr>
            <p:ph type="sldImg"/>
          </p:nvPr>
        </p:nvSpPr>
        <p:spPr>
          <a:xfrm>
            <a:off x="920750" y="742950"/>
            <a:ext cx="4970463" cy="3727450"/>
          </a:xfrm>
          <a:ln/>
        </p:spPr>
      </p:sp>
      <p:sp>
        <p:nvSpPr>
          <p:cNvPr id="10244" name="Rectangle 3"/>
          <p:cNvSpPr>
            <a:spLocks noGrp="1" noChangeArrowheads="1"/>
          </p:cNvSpPr>
          <p:nvPr>
            <p:ph type="body" idx="1"/>
          </p:nvPr>
        </p:nvSpPr>
        <p:spPr>
          <a:xfrm>
            <a:off x="681040" y="4713317"/>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3" tIns="45293" rIns="90563" bIns="45293"/>
          <a:lstStyle/>
          <a:p>
            <a:pPr eaLnBrk="1" hangingPunct="1"/>
            <a:endParaRPr lang="en-US" altLang="zh-TW" dirty="0">
              <a:latin typeface="Arial" charset="0"/>
              <a:ea typeface="新細明體" charset="-120"/>
            </a:endParaRPr>
          </a:p>
        </p:txBody>
      </p:sp>
    </p:spTree>
    <p:extLst>
      <p:ext uri="{BB962C8B-B14F-4D97-AF65-F5344CB8AC3E}">
        <p14:creationId xmlns:p14="http://schemas.microsoft.com/office/powerpoint/2010/main" val="726635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17</a:t>
            </a:fld>
            <a:endParaRPr lang="en-US" altLang="zh-TW"/>
          </a:p>
        </p:txBody>
      </p:sp>
    </p:spTree>
    <p:extLst>
      <p:ext uri="{BB962C8B-B14F-4D97-AF65-F5344CB8AC3E}">
        <p14:creationId xmlns:p14="http://schemas.microsoft.com/office/powerpoint/2010/main" val="619527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18</a:t>
            </a:fld>
            <a:endParaRPr lang="en-US" altLang="zh-TW"/>
          </a:p>
        </p:txBody>
      </p:sp>
    </p:spTree>
    <p:extLst>
      <p:ext uri="{BB962C8B-B14F-4D97-AF65-F5344CB8AC3E}">
        <p14:creationId xmlns:p14="http://schemas.microsoft.com/office/powerpoint/2010/main" val="1902051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6903" y="9451047"/>
            <a:ext cx="2894772" cy="45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8" tIns="45322" rIns="90648" bIns="45322" anchor="b"/>
          <a:lstStyle>
            <a:lvl1pPr defTabSz="908050" eaLnBrk="0" hangingPunct="0">
              <a:defRPr kumimoji="1" b="1">
                <a:solidFill>
                  <a:schemeClr val="tx1"/>
                </a:solidFill>
                <a:latin typeface="Arial" pitchFamily="34" charset="0"/>
                <a:ea typeface="SimHei" pitchFamily="49" charset="-122"/>
              </a:defRPr>
            </a:lvl1pPr>
            <a:lvl2pPr marL="742950" indent="-285750" defTabSz="908050" eaLnBrk="0" hangingPunct="0">
              <a:defRPr kumimoji="1" b="1">
                <a:solidFill>
                  <a:schemeClr val="tx1"/>
                </a:solidFill>
                <a:latin typeface="Arial" pitchFamily="34" charset="0"/>
                <a:ea typeface="SimHei" pitchFamily="49" charset="-122"/>
              </a:defRPr>
            </a:lvl2pPr>
            <a:lvl3pPr marL="1143000" indent="-228600" defTabSz="908050" eaLnBrk="0" hangingPunct="0">
              <a:defRPr kumimoji="1" b="1">
                <a:solidFill>
                  <a:schemeClr val="tx1"/>
                </a:solidFill>
                <a:latin typeface="Arial" pitchFamily="34" charset="0"/>
                <a:ea typeface="SimHei" pitchFamily="49" charset="-122"/>
              </a:defRPr>
            </a:lvl3pPr>
            <a:lvl4pPr marL="1600200" indent="-228600" defTabSz="908050" eaLnBrk="0" hangingPunct="0">
              <a:defRPr kumimoji="1" b="1">
                <a:solidFill>
                  <a:schemeClr val="tx1"/>
                </a:solidFill>
                <a:latin typeface="Arial" pitchFamily="34" charset="0"/>
                <a:ea typeface="SimHei" pitchFamily="49" charset="-122"/>
              </a:defRPr>
            </a:lvl4pPr>
            <a:lvl5pPr marL="2057400" indent="-228600" defTabSz="908050" eaLnBrk="0" hangingPunct="0">
              <a:defRPr kumimoji="1" b="1">
                <a:solidFill>
                  <a:schemeClr val="tx1"/>
                </a:solidFill>
                <a:latin typeface="Arial" pitchFamily="34" charset="0"/>
                <a:ea typeface="SimHei" pitchFamily="49" charset="-122"/>
              </a:defRPr>
            </a:lvl5pPr>
            <a:lvl6pPr marL="2514600" indent="-228600" defTabSz="908050" eaLnBrk="0" fontAlgn="base" hangingPunct="0">
              <a:spcBef>
                <a:spcPct val="0"/>
              </a:spcBef>
              <a:spcAft>
                <a:spcPct val="0"/>
              </a:spcAft>
              <a:defRPr kumimoji="1" b="1">
                <a:solidFill>
                  <a:schemeClr val="tx1"/>
                </a:solidFill>
                <a:latin typeface="Arial" pitchFamily="34" charset="0"/>
                <a:ea typeface="SimHei" pitchFamily="49" charset="-122"/>
              </a:defRPr>
            </a:lvl6pPr>
            <a:lvl7pPr marL="2971800" indent="-228600" defTabSz="908050" eaLnBrk="0" fontAlgn="base" hangingPunct="0">
              <a:spcBef>
                <a:spcPct val="0"/>
              </a:spcBef>
              <a:spcAft>
                <a:spcPct val="0"/>
              </a:spcAft>
              <a:defRPr kumimoji="1" b="1">
                <a:solidFill>
                  <a:schemeClr val="tx1"/>
                </a:solidFill>
                <a:latin typeface="Arial" pitchFamily="34" charset="0"/>
                <a:ea typeface="SimHei" pitchFamily="49" charset="-122"/>
              </a:defRPr>
            </a:lvl7pPr>
            <a:lvl8pPr marL="3429000" indent="-228600" defTabSz="908050" eaLnBrk="0" fontAlgn="base" hangingPunct="0">
              <a:spcBef>
                <a:spcPct val="0"/>
              </a:spcBef>
              <a:spcAft>
                <a:spcPct val="0"/>
              </a:spcAft>
              <a:defRPr kumimoji="1" b="1">
                <a:solidFill>
                  <a:schemeClr val="tx1"/>
                </a:solidFill>
                <a:latin typeface="Arial" pitchFamily="34" charset="0"/>
                <a:ea typeface="SimHei" pitchFamily="49" charset="-122"/>
              </a:defRPr>
            </a:lvl8pPr>
            <a:lvl9pPr marL="3886200" indent="-228600" defTabSz="908050" eaLnBrk="0" fontAlgn="base" hangingPunct="0">
              <a:spcBef>
                <a:spcPct val="0"/>
              </a:spcBef>
              <a:spcAft>
                <a:spcPct val="0"/>
              </a:spcAft>
              <a:defRPr kumimoji="1" b="1">
                <a:solidFill>
                  <a:schemeClr val="tx1"/>
                </a:solidFill>
                <a:latin typeface="Arial" pitchFamily="34" charset="0"/>
                <a:ea typeface="SimHei" pitchFamily="49" charset="-122"/>
              </a:defRPr>
            </a:lvl9pPr>
          </a:lstStyle>
          <a:p>
            <a:pPr algn="r" eaLnBrk="1" hangingPunct="1"/>
            <a:fld id="{2D5A8489-A33F-4459-B33A-708DB2CC498D}" type="slidenum">
              <a:rPr lang="en-US" altLang="zh-TW" sz="1200">
                <a:ea typeface="新細明體" pitchFamily="18" charset="-120"/>
              </a:rPr>
              <a:pPr algn="r" eaLnBrk="1" hangingPunct="1"/>
              <a:t>19</a:t>
            </a:fld>
            <a:endParaRPr lang="en-US" altLang="zh-TW" sz="1200">
              <a:ea typeface="新細明體" pitchFamily="18" charset="-120"/>
            </a:endParaRPr>
          </a:p>
        </p:txBody>
      </p:sp>
      <p:sp>
        <p:nvSpPr>
          <p:cNvPr id="77827" name="Rectangle 2"/>
          <p:cNvSpPr>
            <a:spLocks noGrp="1" noRot="1" noChangeAspect="1" noChangeArrowheads="1" noTextEdit="1"/>
          </p:cNvSpPr>
          <p:nvPr>
            <p:ph type="sldImg"/>
          </p:nvPr>
        </p:nvSpPr>
        <p:spPr>
          <a:xfrm>
            <a:off x="900113" y="763588"/>
            <a:ext cx="4978400" cy="3733800"/>
          </a:xfrm>
          <a:solidFill>
            <a:srgbClr val="FFFFFF"/>
          </a:solidFill>
          <a:ln/>
        </p:spPr>
      </p:sp>
      <p:sp>
        <p:nvSpPr>
          <p:cNvPr id="77828" name="Rectangle 3"/>
          <p:cNvSpPr>
            <a:spLocks noGrp="1" noChangeArrowheads="1"/>
          </p:cNvSpPr>
          <p:nvPr>
            <p:ph type="body" idx="1"/>
          </p:nvPr>
        </p:nvSpPr>
        <p:spPr bwMode="auto">
          <a:xfrm>
            <a:off x="912120" y="4725523"/>
            <a:ext cx="4955838" cy="4495709"/>
          </a:xfrm>
          <a:prstGeom prst="rect">
            <a:avLst/>
          </a:prstGeom>
          <a:solidFill>
            <a:srgbClr val="FFFFFF"/>
          </a:solidFill>
          <a:ln>
            <a:solidFill>
              <a:srgbClr val="000000"/>
            </a:solidFill>
            <a:miter lim="800000"/>
            <a:headEnd/>
            <a:tailEnd/>
          </a:ln>
        </p:spPr>
        <p:txBody>
          <a:bodyPr lIns="91354" tIns="45675" rIns="91354" bIns="45675"/>
          <a:lstStyle/>
          <a:p>
            <a:pPr eaLnBrk="1" hangingPunct="1"/>
            <a:endParaRPr lang="en-US" altLang="zh-TW">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07486" eaLnBrk="0" hangingPunct="0">
              <a:defRPr kumimoji="1" sz="1600">
                <a:solidFill>
                  <a:schemeClr val="tx1"/>
                </a:solidFill>
                <a:latin typeface="Arial" pitchFamily="34" charset="0"/>
                <a:ea typeface="新細明體" pitchFamily="18" charset="-120"/>
              </a:defRPr>
            </a:lvl1pPr>
            <a:lvl2pPr marL="745103" indent="-286595" defTabSz="907486" eaLnBrk="0" hangingPunct="0">
              <a:defRPr kumimoji="1" sz="1600">
                <a:solidFill>
                  <a:schemeClr val="tx1"/>
                </a:solidFill>
                <a:latin typeface="Arial" pitchFamily="34" charset="0"/>
                <a:ea typeface="新細明體" pitchFamily="18" charset="-120"/>
              </a:defRPr>
            </a:lvl2pPr>
            <a:lvl3pPr marL="1146311" indent="-229257" defTabSz="907486" eaLnBrk="0" hangingPunct="0">
              <a:defRPr kumimoji="1" sz="1600">
                <a:solidFill>
                  <a:schemeClr val="tx1"/>
                </a:solidFill>
                <a:latin typeface="Arial" pitchFamily="34" charset="0"/>
                <a:ea typeface="新細明體" pitchFamily="18" charset="-120"/>
              </a:defRPr>
            </a:lvl3pPr>
            <a:lvl4pPr marL="1604844" indent="-229257" defTabSz="907486" eaLnBrk="0" hangingPunct="0">
              <a:defRPr kumimoji="1" sz="1600">
                <a:solidFill>
                  <a:schemeClr val="tx1"/>
                </a:solidFill>
                <a:latin typeface="Arial" pitchFamily="34" charset="0"/>
                <a:ea typeface="新細明體" pitchFamily="18" charset="-120"/>
              </a:defRPr>
            </a:lvl4pPr>
            <a:lvl5pPr marL="2063365" indent="-229257" defTabSz="907486" eaLnBrk="0" hangingPunct="0">
              <a:defRPr kumimoji="1" sz="1600">
                <a:solidFill>
                  <a:schemeClr val="tx1"/>
                </a:solidFill>
                <a:latin typeface="Arial" pitchFamily="34" charset="0"/>
                <a:ea typeface="新細明體" pitchFamily="18" charset="-120"/>
              </a:defRPr>
            </a:lvl5pPr>
            <a:lvl6pPr marL="2521884" indent="-229257" defTabSz="907486"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80416" indent="-229257" defTabSz="907486"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38941" indent="-229257" defTabSz="907486"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97465" indent="-229257" defTabSz="907486"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BCAA3CE6-55C8-4364-9BDC-842743197525}" type="slidenum">
              <a:rPr lang="en-US" altLang="zh-TW" sz="1200">
                <a:solidFill>
                  <a:srgbClr val="000000"/>
                </a:solidFill>
              </a:rPr>
              <a:pPr eaLnBrk="1" hangingPunct="1"/>
              <a:t>2</a:t>
            </a:fld>
            <a:endParaRPr lang="en-US" altLang="zh-TW" sz="1200" dirty="0">
              <a:solidFill>
                <a:srgbClr val="000000"/>
              </a:solidFill>
            </a:endParaRPr>
          </a:p>
        </p:txBody>
      </p:sp>
      <p:sp>
        <p:nvSpPr>
          <p:cNvPr id="73731" name="Rectangle 2"/>
          <p:cNvSpPr>
            <a:spLocks noGrp="1" noRot="1" noChangeAspect="1" noChangeArrowheads="1" noTextEdit="1"/>
          </p:cNvSpPr>
          <p:nvPr>
            <p:ph type="sldImg"/>
          </p:nvPr>
        </p:nvSpPr>
        <p:spPr>
          <a:xfrm>
            <a:off x="911225" y="741363"/>
            <a:ext cx="4975225" cy="3732212"/>
          </a:xfrm>
          <a:ln/>
        </p:spPr>
      </p:sp>
      <p:sp>
        <p:nvSpPr>
          <p:cNvPr id="73732" name="Rectangle 3"/>
          <p:cNvSpPr>
            <a:spLocks noGrp="1" noChangeArrowheads="1"/>
          </p:cNvSpPr>
          <p:nvPr>
            <p:ph type="body" idx="1"/>
          </p:nvPr>
        </p:nvSpPr>
        <p:spPr>
          <a:xfrm>
            <a:off x="907042" y="4714110"/>
            <a:ext cx="4983679" cy="4472894"/>
          </a:xfrm>
          <a:noFill/>
        </p:spPr>
        <p:txBody>
          <a:bodyPr/>
          <a:lstStyle/>
          <a:p>
            <a:pPr marL="229257" indent="-229257"/>
            <a:r>
              <a:rPr lang="en-US" altLang="zh-TW" b="1" dirty="0"/>
              <a:t>Taiwan High Speed Rail – Alignment</a:t>
            </a:r>
            <a:endParaRPr lang="en-US" altLang="zh-TW" dirty="0"/>
          </a:p>
          <a:p>
            <a:pPr marL="229257" indent="-229257"/>
            <a:r>
              <a:rPr lang="en-US" altLang="zh-TW" dirty="0"/>
              <a:t>Here we can see the HSR alignment and the location of each station and maintenance base.</a:t>
            </a:r>
          </a:p>
          <a:p>
            <a:pPr marL="229257" indent="-229257"/>
            <a:r>
              <a:rPr lang="en-US" altLang="zh-TW" dirty="0"/>
              <a:t>From north to south, we have 12 planned stations, namely,</a:t>
            </a:r>
          </a:p>
          <a:p>
            <a:pPr marL="229257" indent="-229257"/>
            <a:r>
              <a:rPr lang="en-US" altLang="zh-TW" dirty="0"/>
              <a:t>Taipei </a:t>
            </a:r>
            <a:r>
              <a:rPr lang="en-US" altLang="zh-TW" dirty="0" err="1"/>
              <a:t>Nangang</a:t>
            </a:r>
            <a:endParaRPr lang="en-US" altLang="zh-TW" dirty="0"/>
          </a:p>
          <a:p>
            <a:pPr marL="229257" indent="-229257"/>
            <a:r>
              <a:rPr lang="en-US" altLang="zh-TW" dirty="0"/>
              <a:t>Taipei Main Station</a:t>
            </a:r>
          </a:p>
          <a:p>
            <a:pPr marL="229257" indent="-229257"/>
            <a:r>
              <a:rPr lang="en-US" altLang="zh-TW" dirty="0"/>
              <a:t>Taipei </a:t>
            </a:r>
            <a:r>
              <a:rPr lang="en-US" altLang="zh-TW" dirty="0" err="1"/>
              <a:t>Banciao</a:t>
            </a:r>
            <a:endParaRPr lang="en-US" altLang="zh-TW" dirty="0"/>
          </a:p>
          <a:p>
            <a:pPr marL="229257" indent="-229257"/>
            <a:r>
              <a:rPr lang="en-US" altLang="zh-TW" dirty="0" err="1"/>
              <a:t>Taoyuan</a:t>
            </a:r>
            <a:endParaRPr lang="en-US" altLang="zh-TW" dirty="0"/>
          </a:p>
          <a:p>
            <a:pPr marL="229257" indent="-229257"/>
            <a:r>
              <a:rPr lang="en-US" altLang="zh-TW" dirty="0" err="1"/>
              <a:t>Hsinchu</a:t>
            </a:r>
            <a:endParaRPr lang="en-US" altLang="zh-TW" dirty="0"/>
          </a:p>
          <a:p>
            <a:pPr marL="229257" indent="-229257"/>
            <a:r>
              <a:rPr lang="en-US" altLang="zh-TW" dirty="0" err="1"/>
              <a:t>Miaoli</a:t>
            </a:r>
            <a:endParaRPr lang="en-US" altLang="zh-TW" dirty="0"/>
          </a:p>
          <a:p>
            <a:pPr marL="229257" indent="-229257"/>
            <a:r>
              <a:rPr lang="en-US" altLang="zh-TW" dirty="0"/>
              <a:t>Taichung</a:t>
            </a:r>
          </a:p>
          <a:p>
            <a:pPr marL="229257" indent="-229257"/>
            <a:r>
              <a:rPr lang="en-US" altLang="zh-TW" dirty="0" err="1"/>
              <a:t>Changhua</a:t>
            </a:r>
            <a:endParaRPr lang="en-US" altLang="zh-TW" dirty="0"/>
          </a:p>
          <a:p>
            <a:pPr marL="229257" indent="-229257"/>
            <a:r>
              <a:rPr lang="en-US" altLang="zh-TW" dirty="0" err="1"/>
              <a:t>Yunlin</a:t>
            </a:r>
            <a:endParaRPr lang="en-US" altLang="zh-TW" dirty="0"/>
          </a:p>
          <a:p>
            <a:pPr marL="229257" indent="-229257"/>
            <a:r>
              <a:rPr lang="en-US" altLang="zh-TW" dirty="0" err="1"/>
              <a:t>Chiayi</a:t>
            </a:r>
            <a:endParaRPr lang="en-US" altLang="zh-TW" dirty="0"/>
          </a:p>
          <a:p>
            <a:pPr marL="229257" indent="-229257"/>
            <a:r>
              <a:rPr lang="en-US" altLang="zh-TW" dirty="0"/>
              <a:t>Tainan</a:t>
            </a:r>
          </a:p>
          <a:p>
            <a:pPr marL="229257" indent="-229257"/>
            <a:r>
              <a:rPr lang="en-US" altLang="zh-TW" dirty="0"/>
              <a:t>Kaohsiung </a:t>
            </a:r>
            <a:r>
              <a:rPr lang="en-US" altLang="zh-TW" dirty="0" err="1"/>
              <a:t>Zuoying</a:t>
            </a:r>
            <a:endParaRPr lang="en-US" altLang="zh-TW" dirty="0"/>
          </a:p>
          <a:p>
            <a:pPr marL="229257" indent="-229257"/>
            <a:r>
              <a:rPr lang="en-US" altLang="zh-TW" dirty="0"/>
              <a:t>Besides Taipei </a:t>
            </a:r>
            <a:r>
              <a:rPr lang="en-US" altLang="zh-TW" dirty="0" err="1"/>
              <a:t>Nangang</a:t>
            </a:r>
            <a:r>
              <a:rPr lang="en-US" altLang="zh-TW" dirty="0"/>
              <a:t> station, </a:t>
            </a:r>
            <a:r>
              <a:rPr lang="en-US" altLang="zh-TW" dirty="0" err="1"/>
              <a:t>Miaoli</a:t>
            </a:r>
            <a:r>
              <a:rPr lang="en-US" altLang="zh-TW" dirty="0"/>
              <a:t> station, </a:t>
            </a:r>
            <a:r>
              <a:rPr lang="en-US" altLang="zh-TW" dirty="0" err="1"/>
              <a:t>Changhua</a:t>
            </a:r>
            <a:r>
              <a:rPr lang="en-US" altLang="zh-TW" dirty="0"/>
              <a:t> station and </a:t>
            </a:r>
            <a:r>
              <a:rPr lang="en-US" altLang="zh-TW" dirty="0" err="1"/>
              <a:t>Yunlin</a:t>
            </a:r>
            <a:r>
              <a:rPr lang="en-US" altLang="zh-TW" dirty="0"/>
              <a:t> station, the other eight stations are already in service.</a:t>
            </a:r>
          </a:p>
          <a:p>
            <a:pPr marL="229257" indent="-229257"/>
            <a:r>
              <a:rPr lang="en-US" altLang="zh-TW" dirty="0"/>
              <a:t>Also, there are five maintenance bases. From north to south, they are</a:t>
            </a:r>
          </a:p>
          <a:p>
            <a:pPr marL="229257" indent="-229257"/>
            <a:r>
              <a:rPr lang="en-US" altLang="zh-TW" dirty="0" err="1"/>
              <a:t>Hsinchu</a:t>
            </a:r>
            <a:r>
              <a:rPr lang="en-US" altLang="zh-TW" dirty="0"/>
              <a:t> </a:t>
            </a:r>
            <a:r>
              <a:rPr lang="en-US" altLang="zh-TW" dirty="0" err="1"/>
              <a:t>Lioujia</a:t>
            </a:r>
            <a:r>
              <a:rPr lang="en-US" altLang="zh-TW" dirty="0"/>
              <a:t> Depot, </a:t>
            </a:r>
          </a:p>
          <a:p>
            <a:pPr marL="229257" indent="-229257"/>
            <a:r>
              <a:rPr lang="en-US" altLang="zh-TW" dirty="0"/>
              <a:t>Taichung </a:t>
            </a:r>
            <a:r>
              <a:rPr lang="en-US" altLang="zh-TW" dirty="0" err="1"/>
              <a:t>Wurih</a:t>
            </a:r>
            <a:r>
              <a:rPr lang="en-US" altLang="zh-TW" dirty="0"/>
              <a:t> Depot</a:t>
            </a:r>
          </a:p>
          <a:p>
            <a:pPr marL="229257" indent="-229257"/>
            <a:r>
              <a:rPr lang="en-US" altLang="zh-TW" dirty="0" err="1"/>
              <a:t>Chiayi</a:t>
            </a:r>
            <a:r>
              <a:rPr lang="en-US" altLang="zh-TW" dirty="0"/>
              <a:t> </a:t>
            </a:r>
            <a:r>
              <a:rPr lang="en-US" altLang="zh-TW" dirty="0" err="1"/>
              <a:t>Taibao</a:t>
            </a:r>
            <a:r>
              <a:rPr lang="en-US" altLang="zh-TW" dirty="0"/>
              <a:t> Depot,</a:t>
            </a:r>
          </a:p>
          <a:p>
            <a:pPr marL="229257" indent="-229257"/>
            <a:r>
              <a:rPr lang="en-US" altLang="zh-TW" dirty="0"/>
              <a:t>Kaohsiung </a:t>
            </a:r>
            <a:r>
              <a:rPr lang="en-US" altLang="zh-TW" dirty="0" err="1"/>
              <a:t>Yanchao</a:t>
            </a:r>
            <a:r>
              <a:rPr lang="en-US" altLang="zh-TW" dirty="0"/>
              <a:t> Main Workshop, and </a:t>
            </a:r>
          </a:p>
          <a:p>
            <a:pPr marL="229257" indent="-229257"/>
            <a:r>
              <a:rPr lang="en-US" altLang="zh-TW" dirty="0" err="1"/>
              <a:t>Zuoying</a:t>
            </a:r>
            <a:r>
              <a:rPr lang="en-US" altLang="zh-TW" dirty="0"/>
              <a:t> Depot </a:t>
            </a:r>
          </a:p>
        </p:txBody>
      </p:sp>
    </p:spTree>
    <p:extLst>
      <p:ext uri="{BB962C8B-B14F-4D97-AF65-F5344CB8AC3E}">
        <p14:creationId xmlns:p14="http://schemas.microsoft.com/office/powerpoint/2010/main" val="238773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5</a:t>
            </a:fld>
            <a:endParaRPr lang="en-US" altLang="zh-TW"/>
          </a:p>
        </p:txBody>
      </p:sp>
    </p:spTree>
    <p:extLst>
      <p:ext uri="{BB962C8B-B14F-4D97-AF65-F5344CB8AC3E}">
        <p14:creationId xmlns:p14="http://schemas.microsoft.com/office/powerpoint/2010/main" val="245235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6</a:t>
            </a:fld>
            <a:endParaRPr lang="en-US" altLang="zh-TW"/>
          </a:p>
        </p:txBody>
      </p:sp>
    </p:spTree>
    <p:extLst>
      <p:ext uri="{BB962C8B-B14F-4D97-AF65-F5344CB8AC3E}">
        <p14:creationId xmlns:p14="http://schemas.microsoft.com/office/powerpoint/2010/main" val="24643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7</a:t>
            </a:fld>
            <a:endParaRPr lang="en-US" altLang="zh-TW"/>
          </a:p>
        </p:txBody>
      </p:sp>
    </p:spTree>
    <p:extLst>
      <p:ext uri="{BB962C8B-B14F-4D97-AF65-F5344CB8AC3E}">
        <p14:creationId xmlns:p14="http://schemas.microsoft.com/office/powerpoint/2010/main" val="218336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8</a:t>
            </a:fld>
            <a:endParaRPr lang="en-US" altLang="zh-TW"/>
          </a:p>
        </p:txBody>
      </p:sp>
    </p:spTree>
    <p:extLst>
      <p:ext uri="{BB962C8B-B14F-4D97-AF65-F5344CB8AC3E}">
        <p14:creationId xmlns:p14="http://schemas.microsoft.com/office/powerpoint/2010/main" val="943385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6224" y="9450426"/>
            <a:ext cx="28956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3" tIns="45293" rIns="90563" bIns="45293" anchor="b"/>
          <a:lstStyle>
            <a:lvl1pPr defTabSz="911225" eaLnBrk="0" hangingPunct="0">
              <a:spcBef>
                <a:spcPct val="30000"/>
              </a:spcBef>
              <a:defRPr kumimoji="1" sz="1200">
                <a:solidFill>
                  <a:schemeClr val="tx1"/>
                </a:solidFill>
                <a:latin typeface="Arial" charset="0"/>
                <a:ea typeface="新細明體" charset="-120"/>
              </a:defRPr>
            </a:lvl1pPr>
            <a:lvl2pPr marL="742950" indent="-285750" defTabSz="911225" eaLnBrk="0" hangingPunct="0">
              <a:spcBef>
                <a:spcPct val="30000"/>
              </a:spcBef>
              <a:defRPr kumimoji="1" sz="1200">
                <a:solidFill>
                  <a:schemeClr val="tx1"/>
                </a:solidFill>
                <a:latin typeface="Arial" charset="0"/>
                <a:ea typeface="新細明體" charset="-120"/>
              </a:defRPr>
            </a:lvl2pPr>
            <a:lvl3pPr marL="1143000" indent="-228600" defTabSz="911225" eaLnBrk="0" hangingPunct="0">
              <a:spcBef>
                <a:spcPct val="30000"/>
              </a:spcBef>
              <a:defRPr kumimoji="1" sz="1200">
                <a:solidFill>
                  <a:schemeClr val="tx1"/>
                </a:solidFill>
                <a:latin typeface="Arial" charset="0"/>
                <a:ea typeface="新細明體" charset="-120"/>
              </a:defRPr>
            </a:lvl3pPr>
            <a:lvl4pPr marL="1600200" indent="-228600" defTabSz="911225" eaLnBrk="0" hangingPunct="0">
              <a:spcBef>
                <a:spcPct val="30000"/>
              </a:spcBef>
              <a:defRPr kumimoji="1" sz="1200">
                <a:solidFill>
                  <a:schemeClr val="tx1"/>
                </a:solidFill>
                <a:latin typeface="Arial" charset="0"/>
                <a:ea typeface="新細明體" charset="-120"/>
              </a:defRPr>
            </a:lvl4pPr>
            <a:lvl5pPr marL="2057400" indent="-228600" defTabSz="911225" eaLnBrk="0" hangingPunct="0">
              <a:spcBef>
                <a:spcPct val="30000"/>
              </a:spcBef>
              <a:defRPr kumimoji="1" sz="1200">
                <a:solidFill>
                  <a:schemeClr val="tx1"/>
                </a:solidFill>
                <a:latin typeface="Arial" charset="0"/>
                <a:ea typeface="新細明體" charset="-120"/>
              </a:defRPr>
            </a:lvl5pPr>
            <a:lvl6pPr marL="2514600" indent="-228600" defTabSz="911225"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defTabSz="911225"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defTabSz="911225"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defTabSz="911225" eaLnBrk="0" fontAlgn="base" hangingPunct="0">
              <a:spcBef>
                <a:spcPct val="30000"/>
              </a:spcBef>
              <a:spcAft>
                <a:spcPct val="0"/>
              </a:spcAft>
              <a:defRPr kumimoji="1" sz="1200">
                <a:solidFill>
                  <a:schemeClr val="tx1"/>
                </a:solidFill>
                <a:latin typeface="Arial" charset="0"/>
                <a:ea typeface="新細明體" charset="-120"/>
              </a:defRPr>
            </a:lvl9pPr>
          </a:lstStyle>
          <a:p>
            <a:pPr algn="r" eaLnBrk="1" hangingPunct="1">
              <a:spcBef>
                <a:spcPct val="0"/>
              </a:spcBef>
            </a:pPr>
            <a:fld id="{06C45379-40B5-4D27-8D6E-388B03678203}" type="slidenum">
              <a:rPr lang="en-US" altLang="zh-TW">
                <a:solidFill>
                  <a:srgbClr val="000000"/>
                </a:solidFill>
                <a:cs typeface="Tahoma" pitchFamily="34" charset="0"/>
              </a:rPr>
              <a:pPr algn="r" eaLnBrk="1" hangingPunct="1">
                <a:spcBef>
                  <a:spcPct val="0"/>
                </a:spcBef>
              </a:pPr>
              <a:t>9</a:t>
            </a:fld>
            <a:endParaRPr lang="en-US" altLang="zh-TW" dirty="0">
              <a:solidFill>
                <a:srgbClr val="000000"/>
              </a:solidFill>
              <a:cs typeface="Tahoma" pitchFamily="34" charset="0"/>
            </a:endParaRPr>
          </a:p>
        </p:txBody>
      </p:sp>
      <p:sp>
        <p:nvSpPr>
          <p:cNvPr id="10243" name="Rectangle 2"/>
          <p:cNvSpPr>
            <a:spLocks noGrp="1" noRot="1" noChangeAspect="1" noChangeArrowheads="1" noTextEdit="1"/>
          </p:cNvSpPr>
          <p:nvPr>
            <p:ph type="sldImg"/>
          </p:nvPr>
        </p:nvSpPr>
        <p:spPr>
          <a:xfrm>
            <a:off x="920750" y="742950"/>
            <a:ext cx="4970463" cy="3727450"/>
          </a:xfrm>
          <a:ln/>
        </p:spPr>
      </p:sp>
      <p:sp>
        <p:nvSpPr>
          <p:cNvPr id="10244" name="Rectangle 3"/>
          <p:cNvSpPr>
            <a:spLocks noGrp="1" noChangeArrowheads="1"/>
          </p:cNvSpPr>
          <p:nvPr>
            <p:ph type="body" idx="1"/>
          </p:nvPr>
        </p:nvSpPr>
        <p:spPr>
          <a:xfrm>
            <a:off x="681040" y="4713317"/>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3" tIns="45293" rIns="90563" bIns="45293"/>
          <a:lstStyle/>
          <a:p>
            <a:pPr eaLnBrk="1" hangingPunct="1"/>
            <a:endParaRPr lang="en-US" altLang="zh-TW" dirty="0">
              <a:latin typeface="Arial" charset="0"/>
              <a:ea typeface="新細明體" charset="-120"/>
            </a:endParaRPr>
          </a:p>
        </p:txBody>
      </p:sp>
    </p:spTree>
    <p:extLst>
      <p:ext uri="{BB962C8B-B14F-4D97-AF65-F5344CB8AC3E}">
        <p14:creationId xmlns:p14="http://schemas.microsoft.com/office/powerpoint/2010/main" val="238273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10</a:t>
            </a:fld>
            <a:endParaRPr lang="en-US" altLang="zh-TW"/>
          </a:p>
        </p:txBody>
      </p:sp>
    </p:spTree>
    <p:extLst>
      <p:ext uri="{BB962C8B-B14F-4D97-AF65-F5344CB8AC3E}">
        <p14:creationId xmlns:p14="http://schemas.microsoft.com/office/powerpoint/2010/main" val="397730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7287" cy="372427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E30B8E-3770-4D0C-88B7-5A174C20FE0F}" type="slidenum">
              <a:rPr lang="zh-TW" altLang="en-US" smtClean="0"/>
              <a:pPr/>
              <a:t>11</a:t>
            </a:fld>
            <a:endParaRPr lang="en-US" altLang="zh-TW"/>
          </a:p>
        </p:txBody>
      </p:sp>
    </p:spTree>
    <p:extLst>
      <p:ext uri="{BB962C8B-B14F-4D97-AF65-F5344CB8AC3E}">
        <p14:creationId xmlns:p14="http://schemas.microsoft.com/office/powerpoint/2010/main" val="2461241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390775"/>
            <a:ext cx="7772400" cy="1470025"/>
          </a:xfrm>
        </p:spPr>
        <p:txBody>
          <a:bodyPr lIns="91440" tIns="45720" rIns="91440" bIns="45720"/>
          <a:lstStyle>
            <a:lvl1pPr>
              <a:defRPr sz="3200">
                <a:solidFill>
                  <a:schemeClr val="tx1"/>
                </a:solidFill>
                <a:ea typeface="微軟正黑體" pitchFamily="34" charset="-120"/>
              </a:defRPr>
            </a:lvl1pPr>
          </a:lstStyle>
          <a:p>
            <a:pPr lvl="0"/>
            <a:r>
              <a:rPr lang="zh-TW" altLang="en-US" noProof="0" dirty="0"/>
              <a:t>按一下以編輯母片標題樣式</a:t>
            </a:r>
          </a:p>
        </p:txBody>
      </p:sp>
      <p:sp>
        <p:nvSpPr>
          <p:cNvPr id="3075" name="Rectangle 3"/>
          <p:cNvSpPr>
            <a:spLocks noGrp="1" noChangeArrowheads="1"/>
          </p:cNvSpPr>
          <p:nvPr>
            <p:ph type="subTitle" idx="1"/>
          </p:nvPr>
        </p:nvSpPr>
        <p:spPr>
          <a:xfrm>
            <a:off x="684213" y="3908425"/>
            <a:ext cx="6400800" cy="1752600"/>
          </a:xfrm>
        </p:spPr>
        <p:txBody>
          <a:bodyPr/>
          <a:lstStyle>
            <a:lvl1pPr marL="0" indent="0">
              <a:buFont typeface="Wingdings" pitchFamily="2" charset="2"/>
              <a:buNone/>
              <a:defRPr sz="2400">
                <a:solidFill>
                  <a:srgbClr val="FF8000"/>
                </a:solidFill>
                <a:latin typeface="Arial" charset="0"/>
                <a:ea typeface="微軟正黑體" pitchFamily="34" charset="-120"/>
              </a:defRPr>
            </a:lvl1pPr>
          </a:lstStyle>
          <a:p>
            <a:pPr lvl="0"/>
            <a:r>
              <a:rPr lang="en-US" altLang="zh-TW" noProof="0" dirty="0"/>
              <a:t>New Development Project Part 1</a:t>
            </a:r>
          </a:p>
        </p:txBody>
      </p:sp>
      <p:pic>
        <p:nvPicPr>
          <p:cNvPr id="3083" name="Picture 11"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7050" y="333375"/>
            <a:ext cx="190817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bottom_curv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5412"/>
            <a:ext cx="9144000" cy="3825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userDrawn="1"/>
        </p:nvSpPr>
        <p:spPr bwMode="auto">
          <a:xfrm>
            <a:off x="5846008" y="6666705"/>
            <a:ext cx="3240088" cy="19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zh-TW" sz="1050" b="1" dirty="0">
                <a:solidFill>
                  <a:schemeClr val="bg1"/>
                </a:solidFill>
                <a:latin typeface="Tahoma" pitchFamily="34" charset="0"/>
                <a:ea typeface="微軟正黑體" pitchFamily="34" charset="-120"/>
              </a:rPr>
              <a:t>Page </a:t>
            </a:r>
            <a:fld id="{40D1BBE8-D144-421E-9594-C6B211C61770}" type="slidenum">
              <a:rPr lang="en-US" altLang="zh-TW" sz="1050" b="1">
                <a:solidFill>
                  <a:schemeClr val="bg1"/>
                </a:solidFill>
                <a:latin typeface="Tahoma" pitchFamily="34" charset="0"/>
                <a:ea typeface="微軟正黑體" pitchFamily="34" charset="-120"/>
              </a:rPr>
              <a:pPr algn="r"/>
              <a:t>‹#›</a:t>
            </a:fld>
            <a:endParaRPr lang="en-US" altLang="zh-TW" sz="1050" b="1" dirty="0">
              <a:solidFill>
                <a:schemeClr val="bg1"/>
              </a:solidFill>
              <a:latin typeface="Tahoma" pitchFamily="34" charset="0"/>
              <a:ea typeface="微軟正黑體" pitchFamily="34" charset="-120"/>
            </a:endParaRPr>
          </a:p>
        </p:txBody>
      </p:sp>
      <p:sp>
        <p:nvSpPr>
          <p:cNvPr id="11" name="Rectangle 13"/>
          <p:cNvSpPr>
            <a:spLocks noGrp="1" noChangeArrowheads="1"/>
          </p:cNvSpPr>
          <p:nvPr>
            <p:ph type="ftr" sz="quarter" idx="3"/>
          </p:nvPr>
        </p:nvSpPr>
        <p:spPr bwMode="auto">
          <a:xfrm>
            <a:off x="0" y="6550420"/>
            <a:ext cx="5400675" cy="23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1"/>
                </a:solidFill>
                <a:latin typeface="+mn-lt"/>
                <a:ea typeface="微軟正黑體" pitchFamily="34" charset="-120"/>
              </a:defRPr>
            </a:lvl1pPr>
          </a:lstStyle>
          <a:p>
            <a:r>
              <a:rPr lang="en-US" altLang="zh-TW" dirty="0"/>
              <a:t>Copyright © Taiwan High Speed Rail Corporation.                                    All Contents Confidential.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ea typeface="微軟正黑體" pitchFamily="34" charset="-120"/>
              </a:defRPr>
            </a:lvl1p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lvl1pPr>
              <a:defRPr>
                <a:ea typeface="微軟正黑體" pitchFamily="34" charset="-120"/>
              </a:defRPr>
            </a:lvl1pPr>
            <a:lvl2pPr>
              <a:defRPr>
                <a:ea typeface="微軟正黑體" pitchFamily="34" charset="-120"/>
              </a:defRPr>
            </a:lvl2pPr>
            <a:lvl3pPr>
              <a:defRPr>
                <a:ea typeface="微軟正黑體" pitchFamily="34" charset="-120"/>
              </a:defRPr>
            </a:lvl3pPr>
            <a:lvl4pPr>
              <a:defRPr>
                <a:ea typeface="微軟正黑體" pitchFamily="34" charset="-120"/>
              </a:defRPr>
            </a:lvl4pPr>
            <a:lvl5pPr>
              <a:defRPr>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頁尾版面配置區 3"/>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275630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32588" y="188913"/>
            <a:ext cx="2160587" cy="5832475"/>
          </a:xfrm>
        </p:spPr>
        <p:txBody>
          <a:bodyPr vert="eaVert"/>
          <a:lstStyle>
            <a:lvl1pPr>
              <a:defRPr>
                <a:ea typeface="微軟正黑體" pitchFamily="34" charset="-120"/>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250825" y="188913"/>
            <a:ext cx="6329363" cy="5832475"/>
          </a:xfrm>
        </p:spPr>
        <p:txBody>
          <a:bodyPr vert="eaVert"/>
          <a:lstStyle>
            <a:lvl1pPr>
              <a:defRPr>
                <a:ea typeface="微軟正黑體" pitchFamily="34" charset="-120"/>
              </a:defRPr>
            </a:lvl1pPr>
            <a:lvl2pPr>
              <a:defRPr>
                <a:ea typeface="微軟正黑體" pitchFamily="34" charset="-120"/>
              </a:defRPr>
            </a:lvl2pPr>
            <a:lvl3pPr>
              <a:defRPr>
                <a:ea typeface="微軟正黑體" pitchFamily="34" charset="-120"/>
              </a:defRPr>
            </a:lvl3pPr>
            <a:lvl4pPr>
              <a:defRPr>
                <a:ea typeface="微軟正黑體" pitchFamily="34" charset="-120"/>
              </a:defRPr>
            </a:lvl4pPr>
            <a:lvl5pPr>
              <a:defRPr>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頁尾版面配置區 3"/>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395946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250825" y="188913"/>
            <a:ext cx="7273925" cy="863600"/>
          </a:xfrm>
        </p:spPr>
        <p:txBody>
          <a:bodyPr/>
          <a:lstStyle>
            <a:lvl1pPr>
              <a:defRPr>
                <a:ea typeface="微軟正黑體" pitchFamily="34" charset="-120"/>
              </a:defRPr>
            </a:lvl1pPr>
          </a:lstStyle>
          <a:p>
            <a:r>
              <a:rPr lang="zh-TW" altLang="en-US" dirty="0"/>
              <a:t>按一下以編輯母片標題樣式</a:t>
            </a:r>
          </a:p>
        </p:txBody>
      </p:sp>
      <p:sp>
        <p:nvSpPr>
          <p:cNvPr id="3" name="表格版面配置區 2"/>
          <p:cNvSpPr>
            <a:spLocks noGrp="1"/>
          </p:cNvSpPr>
          <p:nvPr>
            <p:ph type="tbl" idx="1"/>
          </p:nvPr>
        </p:nvSpPr>
        <p:spPr>
          <a:xfrm>
            <a:off x="250825" y="1125538"/>
            <a:ext cx="8642350" cy="4895850"/>
          </a:xfrm>
        </p:spPr>
        <p:txBody>
          <a:bodyPr/>
          <a:lstStyle>
            <a:lvl1pPr>
              <a:defRPr>
                <a:ea typeface="微軟正黑體" pitchFamily="34" charset="-120"/>
              </a:defRPr>
            </a:lvl1pPr>
          </a:lstStyle>
          <a:p>
            <a:endParaRPr lang="zh-TW" altLang="en-US" dirty="0"/>
          </a:p>
        </p:txBody>
      </p:sp>
      <p:sp>
        <p:nvSpPr>
          <p:cNvPr id="4" name="頁尾版面配置區 3"/>
          <p:cNvSpPr>
            <a:spLocks noGrp="1"/>
          </p:cNvSpPr>
          <p:nvPr>
            <p:ph type="ftr" sz="quarter" idx="10"/>
          </p:nvPr>
        </p:nvSpPr>
        <p:spPr>
          <a:xfrm>
            <a:off x="107950" y="6381750"/>
            <a:ext cx="5400675" cy="360363"/>
          </a:xfrm>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158894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50825" y="188913"/>
            <a:ext cx="7273925" cy="863600"/>
          </a:xfrm>
        </p:spPr>
        <p:txBody>
          <a:bodyPr/>
          <a:lstStyle>
            <a:lvl1pPr>
              <a:defRPr>
                <a:ea typeface="微軟正黑體" pitchFamily="34" charset="-120"/>
              </a:defRPr>
            </a:lvl1pPr>
          </a:lstStyle>
          <a:p>
            <a:r>
              <a:rPr lang="zh-TW" altLang="en-US" dirty="0"/>
              <a:t>按一下以編輯母片標題樣式</a:t>
            </a:r>
          </a:p>
        </p:txBody>
      </p:sp>
      <p:sp>
        <p:nvSpPr>
          <p:cNvPr id="3" name="內容版面配置區 2"/>
          <p:cNvSpPr>
            <a:spLocks noGrp="1"/>
          </p:cNvSpPr>
          <p:nvPr>
            <p:ph sz="quarter" idx="1"/>
          </p:nvPr>
        </p:nvSpPr>
        <p:spPr>
          <a:xfrm>
            <a:off x="250825" y="1125538"/>
            <a:ext cx="4244975" cy="2371725"/>
          </a:xfrm>
        </p:spPr>
        <p:txBody>
          <a:bodyPr/>
          <a:lstStyle>
            <a:lvl1pPr>
              <a:defRPr>
                <a:ea typeface="微軟正黑體" pitchFamily="34" charset="-120"/>
              </a:defRPr>
            </a:lvl1pPr>
            <a:lvl2pPr>
              <a:defRPr>
                <a:ea typeface="微軟正黑體" pitchFamily="34" charset="-120"/>
              </a:defRPr>
            </a:lvl2pPr>
            <a:lvl3pPr>
              <a:defRPr>
                <a:ea typeface="微軟正黑體" pitchFamily="34" charset="-120"/>
              </a:defRPr>
            </a:lvl3pPr>
            <a:lvl4pPr>
              <a:defRPr>
                <a:ea typeface="微軟正黑體" pitchFamily="34" charset="-120"/>
              </a:defRPr>
            </a:lvl4pPr>
            <a:lvl5pPr>
              <a:defRPr>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quarter" idx="2"/>
          </p:nvPr>
        </p:nvSpPr>
        <p:spPr>
          <a:xfrm>
            <a:off x="4648200" y="1125538"/>
            <a:ext cx="4244975" cy="2371725"/>
          </a:xfrm>
        </p:spPr>
        <p:txBody>
          <a:bodyPr/>
          <a:lstStyle>
            <a:lvl1pPr>
              <a:defRPr>
                <a:ea typeface="微軟正黑體" pitchFamily="34" charset="-120"/>
              </a:defRPr>
            </a:lvl1pPr>
            <a:lvl2pPr>
              <a:defRPr>
                <a:ea typeface="微軟正黑體" pitchFamily="34" charset="-120"/>
              </a:defRPr>
            </a:lvl2pPr>
            <a:lvl3pPr>
              <a:defRPr>
                <a:ea typeface="微軟正黑體" pitchFamily="34" charset="-120"/>
              </a:defRPr>
            </a:lvl3pPr>
            <a:lvl4pPr>
              <a:defRPr>
                <a:ea typeface="微軟正黑體" pitchFamily="34" charset="-120"/>
              </a:defRPr>
            </a:lvl4pPr>
            <a:lvl5pPr>
              <a:defRPr>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內容版面配置區 4"/>
          <p:cNvSpPr>
            <a:spLocks noGrp="1"/>
          </p:cNvSpPr>
          <p:nvPr>
            <p:ph sz="quarter" idx="3"/>
          </p:nvPr>
        </p:nvSpPr>
        <p:spPr>
          <a:xfrm>
            <a:off x="250825" y="3649663"/>
            <a:ext cx="4244975" cy="2371725"/>
          </a:xfrm>
        </p:spPr>
        <p:txBody>
          <a:bodyPr/>
          <a:lstStyle>
            <a:lvl1pPr>
              <a:defRPr>
                <a:ea typeface="微軟正黑體" pitchFamily="34" charset="-120"/>
              </a:defRPr>
            </a:lvl1pPr>
            <a:lvl2pPr>
              <a:defRPr>
                <a:ea typeface="微軟正黑體" pitchFamily="34" charset="-120"/>
              </a:defRPr>
            </a:lvl2pPr>
            <a:lvl3pPr>
              <a:defRPr>
                <a:ea typeface="微軟正黑體" pitchFamily="34" charset="-120"/>
              </a:defRPr>
            </a:lvl3pPr>
            <a:lvl4pPr>
              <a:defRPr>
                <a:ea typeface="微軟正黑體" pitchFamily="34" charset="-120"/>
              </a:defRPr>
            </a:lvl4pPr>
            <a:lvl5pPr>
              <a:defRPr>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內容版面配置區 5"/>
          <p:cNvSpPr>
            <a:spLocks noGrp="1"/>
          </p:cNvSpPr>
          <p:nvPr>
            <p:ph sz="quarter" idx="4"/>
          </p:nvPr>
        </p:nvSpPr>
        <p:spPr>
          <a:xfrm>
            <a:off x="4648200" y="3649663"/>
            <a:ext cx="4244975" cy="2371725"/>
          </a:xfrm>
        </p:spPr>
        <p:txBody>
          <a:bodyPr/>
          <a:lstStyle>
            <a:lvl1pPr>
              <a:defRPr>
                <a:ea typeface="微軟正黑體" pitchFamily="34" charset="-120"/>
              </a:defRPr>
            </a:lvl1pPr>
            <a:lvl2pPr>
              <a:defRPr>
                <a:ea typeface="微軟正黑體" pitchFamily="34" charset="-120"/>
              </a:defRPr>
            </a:lvl2pPr>
            <a:lvl3pPr>
              <a:defRPr>
                <a:ea typeface="微軟正黑體" pitchFamily="34" charset="-120"/>
              </a:defRPr>
            </a:lvl3pPr>
            <a:lvl4pPr>
              <a:defRPr>
                <a:ea typeface="微軟正黑體" pitchFamily="34" charset="-120"/>
              </a:defRPr>
            </a:lvl4pPr>
            <a:lvl5pPr>
              <a:defRPr>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頁尾版面配置區 6"/>
          <p:cNvSpPr>
            <a:spLocks noGrp="1"/>
          </p:cNvSpPr>
          <p:nvPr>
            <p:ph type="ftr" sz="quarter" idx="10"/>
          </p:nvPr>
        </p:nvSpPr>
        <p:spPr>
          <a:xfrm>
            <a:off x="107950" y="6381750"/>
            <a:ext cx="5400675" cy="360363"/>
          </a:xfrm>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110966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ea typeface="微軟正黑體" pitchFamily="34" charset="-120"/>
              </a:defRPr>
            </a:lvl1pPr>
            <a:lvl2pPr>
              <a:defRPr>
                <a:ea typeface="微軟正黑體" pitchFamily="34" charset="-120"/>
              </a:defRPr>
            </a:lvl2pPr>
            <a:lvl3pPr>
              <a:defRPr>
                <a:ea typeface="微軟正黑體" pitchFamily="34" charset="-120"/>
              </a:defRPr>
            </a:lvl3pPr>
            <a:lvl4pPr>
              <a:defRPr>
                <a:ea typeface="微軟正黑體" pitchFamily="34" charset="-120"/>
              </a:defRPr>
            </a:lvl4pPr>
            <a:lvl5pPr>
              <a:defRPr>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頁尾版面配置區 3"/>
          <p:cNvSpPr>
            <a:spLocks noGrp="1"/>
          </p:cNvSpPr>
          <p:nvPr>
            <p:ph type="ftr" sz="quarter" idx="10"/>
          </p:nvPr>
        </p:nvSpPr>
        <p:spPr>
          <a:xfrm>
            <a:off x="0" y="6597352"/>
            <a:ext cx="5400675" cy="260648"/>
          </a:xfrm>
        </p:spPr>
        <p:txBody>
          <a:bodyPr/>
          <a:lstStyle>
            <a:lvl1pPr>
              <a:defRPr>
                <a:ea typeface="微軟正黑體" pitchFamily="34" charset="-120"/>
              </a:defRPr>
            </a:lvl1pPr>
          </a:lstStyle>
          <a:p>
            <a:r>
              <a:rPr lang="en-US" altLang="zh-TW" dirty="0"/>
              <a:t>Copyright © Taiwan High Speed Rail Corporation.                                    All Contents Confidential.</a:t>
            </a:r>
          </a:p>
        </p:txBody>
      </p:sp>
    </p:spTree>
    <p:extLst>
      <p:ext uri="{BB962C8B-B14F-4D97-AF65-F5344CB8AC3E}">
        <p14:creationId xmlns:p14="http://schemas.microsoft.com/office/powerpoint/2010/main" val="274997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ea typeface="微軟正黑體"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
        <p:nvSpPr>
          <p:cNvPr id="4" name="頁尾版面配置區 3"/>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227042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ea typeface="微軟正黑體"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250825" y="1125538"/>
            <a:ext cx="4244975" cy="4895850"/>
          </a:xfrm>
        </p:spPr>
        <p:txBody>
          <a:bodyPr/>
          <a:lstStyle>
            <a:lvl1pPr>
              <a:defRPr sz="2800">
                <a:ea typeface="微軟正黑體" pitchFamily="34" charset="-120"/>
              </a:defRPr>
            </a:lvl1pPr>
            <a:lvl2pPr>
              <a:defRPr sz="2400">
                <a:ea typeface="微軟正黑體" pitchFamily="34" charset="-120"/>
              </a:defRPr>
            </a:lvl2pPr>
            <a:lvl3pPr>
              <a:defRPr sz="2000">
                <a:ea typeface="微軟正黑體" pitchFamily="34" charset="-120"/>
              </a:defRPr>
            </a:lvl3pPr>
            <a:lvl4pPr>
              <a:defRPr sz="1800">
                <a:ea typeface="微軟正黑體" pitchFamily="34" charset="-120"/>
              </a:defRPr>
            </a:lvl4pPr>
            <a:lvl5pPr>
              <a:defRPr sz="1800">
                <a:ea typeface="微軟正黑體"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125538"/>
            <a:ext cx="4244975" cy="4895850"/>
          </a:xfrm>
        </p:spPr>
        <p:txBody>
          <a:bodyPr/>
          <a:lstStyle>
            <a:lvl1pPr>
              <a:defRPr sz="2800">
                <a:ea typeface="微軟正黑體" pitchFamily="34" charset="-120"/>
              </a:defRPr>
            </a:lvl1pPr>
            <a:lvl2pPr>
              <a:defRPr sz="2400">
                <a:ea typeface="微軟正黑體" pitchFamily="34" charset="-120"/>
              </a:defRPr>
            </a:lvl2pPr>
            <a:lvl3pPr>
              <a:defRPr sz="2000">
                <a:ea typeface="微軟正黑體" pitchFamily="34" charset="-120"/>
              </a:defRPr>
            </a:lvl3pPr>
            <a:lvl4pPr>
              <a:defRPr sz="1800">
                <a:ea typeface="微軟正黑體" pitchFamily="34" charset="-120"/>
              </a:defRPr>
            </a:lvl4pPr>
            <a:lvl5pPr>
              <a:defRPr sz="1800">
                <a:ea typeface="微軟正黑體"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頁尾版面配置區 4"/>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426572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ea typeface="微軟正黑體"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ea typeface="微軟正黑體" pitchFamily="34" charset="-120"/>
              </a:defRPr>
            </a:lvl1pPr>
            <a:lvl2pPr>
              <a:defRPr sz="2000">
                <a:ea typeface="微軟正黑體" pitchFamily="34" charset="-120"/>
              </a:defRPr>
            </a:lvl2pPr>
            <a:lvl3pPr>
              <a:defRPr sz="1800">
                <a:ea typeface="微軟正黑體" pitchFamily="34" charset="-120"/>
              </a:defRPr>
            </a:lvl3pPr>
            <a:lvl4pPr>
              <a:defRPr sz="1600">
                <a:ea typeface="微軟正黑體" pitchFamily="34" charset="-120"/>
              </a:defRPr>
            </a:lvl4pPr>
            <a:lvl5pPr>
              <a:defRPr sz="1600">
                <a:ea typeface="微軟正黑體" pitchFamily="34" charset="-120"/>
              </a:defRPr>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ea typeface="微軟正黑體"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ea typeface="微軟正黑體" pitchFamily="34" charset="-120"/>
              </a:defRPr>
            </a:lvl1pPr>
            <a:lvl2pPr>
              <a:defRPr sz="2000">
                <a:ea typeface="微軟正黑體" pitchFamily="34" charset="-120"/>
              </a:defRPr>
            </a:lvl2pPr>
            <a:lvl3pPr>
              <a:defRPr sz="1800">
                <a:ea typeface="微軟正黑體" pitchFamily="34" charset="-120"/>
              </a:defRPr>
            </a:lvl3pPr>
            <a:lvl4pPr>
              <a:defRPr sz="1600">
                <a:ea typeface="微軟正黑體" pitchFamily="34" charset="-120"/>
              </a:defRPr>
            </a:lvl4pPr>
            <a:lvl5pPr>
              <a:defRPr sz="1600">
                <a:ea typeface="微軟正黑體" pitchFamily="34" charset="-120"/>
              </a:defRPr>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頁尾版面配置區 6"/>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225228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ea typeface="微軟正黑體" pitchFamily="34" charset="-120"/>
              </a:defRPr>
            </a:lvl1pPr>
          </a:lstStyle>
          <a:p>
            <a:r>
              <a:rPr lang="zh-TW" altLang="en-US" dirty="0"/>
              <a:t>按一下以編輯母片標題樣式</a:t>
            </a:r>
          </a:p>
        </p:txBody>
      </p:sp>
      <p:sp>
        <p:nvSpPr>
          <p:cNvPr id="3" name="頁尾版面配置區 2"/>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2647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415835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ea typeface="微軟正黑體" pitchFamily="34" charset="-120"/>
              </a:defRPr>
            </a:lvl1pPr>
            <a:lvl2pPr>
              <a:defRPr sz="2800">
                <a:ea typeface="微軟正黑體" pitchFamily="34" charset="-120"/>
              </a:defRPr>
            </a:lvl2pPr>
            <a:lvl3pPr>
              <a:defRPr sz="2400">
                <a:ea typeface="微軟正黑體" pitchFamily="34" charset="-120"/>
              </a:defRPr>
            </a:lvl3pPr>
            <a:lvl4pPr>
              <a:defRPr sz="2000">
                <a:ea typeface="微軟正黑體" pitchFamily="34" charset="-120"/>
              </a:defRPr>
            </a:lvl4pPr>
            <a:lvl5pPr>
              <a:defRPr sz="2000">
                <a:ea typeface="微軟正黑體" pitchFamily="34" charset="-120"/>
              </a:defRPr>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ea typeface="微軟正黑體" pitchFamily="34"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5" name="頁尾版面配置區 4"/>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17600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ea typeface="微軟正黑體" pitchFamily="34" charset="-120"/>
              </a:defRPr>
            </a:lvl1pPr>
          </a:lstStyle>
          <a:p>
            <a:r>
              <a:rPr lang="zh-TW" altLang="en-US" dirty="0"/>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ea typeface="微軟正黑體" pitchFamily="34" charset="-12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ea typeface="微軟正黑體" pitchFamily="34"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5" name="頁尾版面配置區 4"/>
          <p:cNvSpPr>
            <a:spLocks noGrp="1"/>
          </p:cNvSpPr>
          <p:nvPr>
            <p:ph type="ftr" sz="quarter" idx="10"/>
          </p:nvPr>
        </p:nvSpPr>
        <p:spPr/>
        <p:txBody>
          <a:bodyPr/>
          <a:lstStyle>
            <a:lvl1pPr>
              <a:defRPr>
                <a:ea typeface="微軟正黑體" pitchFamily="34" charset="-120"/>
              </a:defRPr>
            </a:lvl1pPr>
          </a:lstStyle>
          <a:p>
            <a:r>
              <a:rPr lang="en-US" altLang="zh-TW" dirty="0"/>
              <a:t>Copyright © 2006 Taiwan High Speed Rail Corporation.                                    All Contents Confidential.</a:t>
            </a:r>
          </a:p>
        </p:txBody>
      </p:sp>
    </p:spTree>
    <p:extLst>
      <p:ext uri="{BB962C8B-B14F-4D97-AF65-F5344CB8AC3E}">
        <p14:creationId xmlns:p14="http://schemas.microsoft.com/office/powerpoint/2010/main" val="156248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72739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000" tIns="36000" rIns="18000" bIns="36000" numCol="1" anchor="ctr" anchorCtr="0" compatLnSpc="1">
            <a:prstTxWarp prst="textNoShape">
              <a:avLst/>
            </a:prstTxWarp>
          </a:bodyPr>
          <a:lstStyle/>
          <a:p>
            <a:pPr lvl="0"/>
            <a:r>
              <a:rPr lang="zh-TW" altLang="en-US" dirty="0"/>
              <a:t>按一下以編輯母片標題樣式</a:t>
            </a:r>
          </a:p>
        </p:txBody>
      </p:sp>
      <p:sp>
        <p:nvSpPr>
          <p:cNvPr id="1027" name="Rectangle 3"/>
          <p:cNvSpPr>
            <a:spLocks noGrp="1" noChangeArrowheads="1"/>
          </p:cNvSpPr>
          <p:nvPr>
            <p:ph type="body" idx="1"/>
          </p:nvPr>
        </p:nvSpPr>
        <p:spPr bwMode="auto">
          <a:xfrm>
            <a:off x="250825" y="1125538"/>
            <a:ext cx="864235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pic>
        <p:nvPicPr>
          <p:cNvPr id="1031" name="Picture 7" descr="bottom_curv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475412"/>
            <a:ext cx="9144000" cy="382587"/>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
          <p:cNvSpPr>
            <a:spLocks noChangeArrowheads="1"/>
          </p:cNvSpPr>
          <p:nvPr userDrawn="1"/>
        </p:nvSpPr>
        <p:spPr bwMode="auto">
          <a:xfrm>
            <a:off x="5846008" y="6666705"/>
            <a:ext cx="3240088" cy="19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zh-TW" sz="1050" b="1" dirty="0">
                <a:solidFill>
                  <a:schemeClr val="bg1"/>
                </a:solidFill>
                <a:latin typeface="Tahoma" pitchFamily="34" charset="0"/>
                <a:ea typeface="微軟正黑體" pitchFamily="34" charset="-120"/>
              </a:rPr>
              <a:t>Page </a:t>
            </a:r>
            <a:fld id="{40D1BBE8-D144-421E-9594-C6B211C61770}" type="slidenum">
              <a:rPr lang="en-US" altLang="zh-TW" sz="1050" b="1">
                <a:solidFill>
                  <a:schemeClr val="bg1"/>
                </a:solidFill>
                <a:latin typeface="Tahoma" pitchFamily="34" charset="0"/>
                <a:ea typeface="微軟正黑體" pitchFamily="34" charset="-120"/>
              </a:rPr>
              <a:pPr algn="r"/>
              <a:t>‹#›</a:t>
            </a:fld>
            <a:endParaRPr lang="en-US" altLang="zh-TW" sz="1050" b="1" dirty="0">
              <a:solidFill>
                <a:schemeClr val="bg1"/>
              </a:solidFill>
              <a:latin typeface="Tahoma" pitchFamily="34" charset="0"/>
              <a:ea typeface="微軟正黑體" pitchFamily="34" charset="-120"/>
            </a:endParaRPr>
          </a:p>
        </p:txBody>
      </p:sp>
      <p:pic>
        <p:nvPicPr>
          <p:cNvPr id="1036" name="Picture 12" descr="symbol"/>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812088" y="260350"/>
            <a:ext cx="971550" cy="614363"/>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3"/>
          <p:cNvSpPr>
            <a:spLocks noGrp="1" noChangeArrowheads="1"/>
          </p:cNvSpPr>
          <p:nvPr>
            <p:ph type="ftr" sz="quarter" idx="3"/>
          </p:nvPr>
        </p:nvSpPr>
        <p:spPr bwMode="auto">
          <a:xfrm>
            <a:off x="25936" y="6597253"/>
            <a:ext cx="5400675" cy="23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1"/>
                </a:solidFill>
                <a:latin typeface="+mn-lt"/>
                <a:ea typeface="微軟正黑體" pitchFamily="34" charset="-120"/>
              </a:defRPr>
            </a:lvl1pPr>
          </a:lstStyle>
          <a:p>
            <a:r>
              <a:rPr lang="en-US" altLang="zh-TW" dirty="0"/>
              <a:t>Copyright © Taiwan High Speed Rail Corporation.                                    All Contents Confidential.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rtl="0" fontAlgn="base">
        <a:spcBef>
          <a:spcPct val="0"/>
        </a:spcBef>
        <a:spcAft>
          <a:spcPct val="0"/>
        </a:spcAft>
        <a:defRPr sz="2400">
          <a:solidFill>
            <a:srgbClr val="FF6600"/>
          </a:solidFill>
          <a:latin typeface="+mj-lt"/>
          <a:ea typeface="微軟正黑體" pitchFamily="34" charset="-120"/>
          <a:cs typeface="+mj-cs"/>
        </a:defRPr>
      </a:lvl1pPr>
      <a:lvl2pPr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2pPr>
      <a:lvl3pPr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3pPr>
      <a:lvl4pPr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4pPr>
      <a:lvl5pPr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5pPr>
      <a:lvl6pPr marL="457200"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6pPr>
      <a:lvl7pPr marL="914400"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7pPr>
      <a:lvl8pPr marL="1371600"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8pPr>
      <a:lvl9pPr marL="1828800" algn="l" rtl="0" fontAlgn="base">
        <a:spcBef>
          <a:spcPct val="0"/>
        </a:spcBef>
        <a:spcAft>
          <a:spcPct val="0"/>
        </a:spcAft>
        <a:defRPr sz="2400">
          <a:solidFill>
            <a:srgbClr val="FF6600"/>
          </a:solidFill>
          <a:latin typeface="Tahoma" pitchFamily="34" charset="0"/>
          <a:ea typeface="文鼎中特黑" pitchFamily="49" charset="-120"/>
          <a:cs typeface="Tahoma" pitchFamily="34" charset="0"/>
        </a:defRPr>
      </a:lvl9pPr>
    </p:titleStyle>
    <p:bodyStyle>
      <a:lvl1pPr marL="342900" indent="-342900" algn="l" rtl="0" fontAlgn="base">
        <a:spcBef>
          <a:spcPct val="20000"/>
        </a:spcBef>
        <a:spcAft>
          <a:spcPct val="0"/>
        </a:spcAft>
        <a:buClr>
          <a:srgbClr val="FF6600"/>
        </a:buClr>
        <a:buFont typeface="Wingdings" pitchFamily="2" charset="2"/>
        <a:buChar char="n"/>
        <a:defRPr>
          <a:solidFill>
            <a:schemeClr val="tx1"/>
          </a:solidFill>
          <a:latin typeface="+mn-lt"/>
          <a:ea typeface="微軟正黑體" pitchFamily="34" charset="-120"/>
          <a:cs typeface="+mn-cs"/>
        </a:defRPr>
      </a:lvl1pPr>
      <a:lvl2pPr marL="742950" indent="-285750" algn="l" rtl="0" fontAlgn="base">
        <a:spcBef>
          <a:spcPct val="20000"/>
        </a:spcBef>
        <a:spcAft>
          <a:spcPct val="0"/>
        </a:spcAft>
        <a:buClr>
          <a:srgbClr val="FF6600"/>
        </a:buClr>
        <a:buChar char="•"/>
        <a:defRPr sz="1600">
          <a:solidFill>
            <a:schemeClr val="tx1"/>
          </a:solidFill>
          <a:latin typeface="+mn-lt"/>
          <a:ea typeface="微軟正黑體" pitchFamily="34" charset="-120"/>
          <a:cs typeface="+mn-cs"/>
        </a:defRPr>
      </a:lvl2pPr>
      <a:lvl3pPr marL="1143000" indent="-228600" algn="l" rtl="0" fontAlgn="base">
        <a:spcBef>
          <a:spcPct val="20000"/>
        </a:spcBef>
        <a:spcAft>
          <a:spcPct val="0"/>
        </a:spcAft>
        <a:buClr>
          <a:srgbClr val="FF6600"/>
        </a:buClr>
        <a:buChar char="•"/>
        <a:defRPr sz="1600">
          <a:solidFill>
            <a:schemeClr val="tx1"/>
          </a:solidFill>
          <a:latin typeface="+mn-lt"/>
          <a:ea typeface="微軟正黑體" pitchFamily="34" charset="-120"/>
          <a:cs typeface="+mn-cs"/>
        </a:defRPr>
      </a:lvl3pPr>
      <a:lvl4pPr marL="1600200" indent="-228600" algn="l" rtl="0" fontAlgn="base">
        <a:spcBef>
          <a:spcPct val="20000"/>
        </a:spcBef>
        <a:spcAft>
          <a:spcPct val="0"/>
        </a:spcAft>
        <a:buClr>
          <a:srgbClr val="FF6600"/>
        </a:buClr>
        <a:buChar char="•"/>
        <a:defRPr sz="1600">
          <a:solidFill>
            <a:schemeClr val="tx1"/>
          </a:solidFill>
          <a:latin typeface="+mn-lt"/>
          <a:ea typeface="微軟正黑體" pitchFamily="34" charset="-120"/>
          <a:cs typeface="+mn-cs"/>
        </a:defRPr>
      </a:lvl4pPr>
      <a:lvl5pPr marL="2057400" indent="-228600" algn="l" rtl="0" fontAlgn="base">
        <a:spcBef>
          <a:spcPct val="20000"/>
        </a:spcBef>
        <a:spcAft>
          <a:spcPct val="0"/>
        </a:spcAft>
        <a:buClr>
          <a:srgbClr val="FF6600"/>
        </a:buClr>
        <a:buChar char="•"/>
        <a:defRPr sz="1600">
          <a:solidFill>
            <a:schemeClr val="tx1"/>
          </a:solidFill>
          <a:latin typeface="+mn-lt"/>
          <a:ea typeface="微軟正黑體" pitchFamily="34" charset="-120"/>
          <a:cs typeface="+mn-cs"/>
        </a:defRPr>
      </a:lvl5pPr>
      <a:lvl6pPr marL="2514600" indent="-228600" algn="l" rtl="0" fontAlgn="base">
        <a:spcBef>
          <a:spcPct val="20000"/>
        </a:spcBef>
        <a:spcAft>
          <a:spcPct val="0"/>
        </a:spcAft>
        <a:buClr>
          <a:srgbClr val="FF6600"/>
        </a:buClr>
        <a:buChar char="•"/>
        <a:defRPr sz="16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16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16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16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ctrTitle"/>
          </p:nvPr>
        </p:nvSpPr>
        <p:spPr>
          <a:xfrm>
            <a:off x="0" y="2132856"/>
            <a:ext cx="9144000" cy="2160240"/>
          </a:xfrm>
          <a:effectLst/>
        </p:spPr>
        <p:txBody>
          <a:bodyPr/>
          <a:lstStyle/>
          <a:p>
            <a:pPr algn="ctr">
              <a:lnSpc>
                <a:spcPts val="5500"/>
              </a:lnSpc>
              <a:spcBef>
                <a:spcPts val="2400"/>
              </a:spcBef>
              <a:spcAft>
                <a:spcPts val="1800"/>
              </a:spcAft>
            </a:pPr>
            <a:r>
              <a:rPr lang="en-US" altLang="zh-TW" sz="3600" dirty="0">
                <a:latin typeface="微軟正黑體" pitchFamily="34" charset="-120"/>
                <a:ea typeface="微軟正黑體" pitchFamily="34" charset="-120"/>
                <a:cs typeface="Tahoma" pitchFamily="34" charset="0"/>
              </a:rPr>
              <a:t>Taiwan High Speed Rail Corporation</a:t>
            </a:r>
            <a:br>
              <a:rPr lang="en-US" altLang="zh-TW" sz="3600" dirty="0">
                <a:latin typeface="微軟正黑體" pitchFamily="34" charset="-120"/>
                <a:ea typeface="微軟正黑體" pitchFamily="34" charset="-120"/>
                <a:cs typeface="Tahoma" pitchFamily="34" charset="0"/>
              </a:rPr>
            </a:br>
            <a:r>
              <a:rPr lang="en-US" altLang="zh-TW" sz="3600" dirty="0">
                <a:latin typeface="微軟正黑體" pitchFamily="34" charset="-120"/>
                <a:ea typeface="微軟正黑體" pitchFamily="34" charset="-120"/>
                <a:cs typeface="Tahoma" pitchFamily="34" charset="0"/>
              </a:rPr>
              <a:t> 1~3Q, 2025 Operation Report</a:t>
            </a:r>
            <a:endParaRPr lang="zh-TW" altLang="en-US" sz="3600" dirty="0">
              <a:latin typeface="微軟正黑體" pitchFamily="34" charset="-120"/>
              <a:ea typeface="微軟正黑體" pitchFamily="34" charset="-120"/>
              <a:cs typeface="Tahoma" pitchFamily="34" charset="0"/>
            </a:endParaRPr>
          </a:p>
        </p:txBody>
      </p:sp>
      <p:sp>
        <p:nvSpPr>
          <p:cNvPr id="10" name="Rectangle 5"/>
          <p:cNvSpPr txBox="1">
            <a:spLocks noChangeArrowheads="1"/>
          </p:cNvSpPr>
          <p:nvPr/>
        </p:nvSpPr>
        <p:spPr bwMode="auto">
          <a:xfrm>
            <a:off x="124331" y="188641"/>
            <a:ext cx="4680074" cy="73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b="1">
                <a:solidFill>
                  <a:schemeClr val="tx1"/>
                </a:solidFill>
                <a:latin typeface="+mj-lt"/>
                <a:ea typeface="+mj-ea"/>
                <a:cs typeface="+mj-cs"/>
              </a:defRPr>
            </a:lvl1pPr>
            <a:lvl2pPr algn="l" rtl="0" eaLnBrk="0" fontAlgn="base" hangingPunct="0">
              <a:spcBef>
                <a:spcPct val="0"/>
              </a:spcBef>
              <a:spcAft>
                <a:spcPct val="0"/>
              </a:spcAft>
              <a:defRPr kumimoji="1" sz="2000" b="1">
                <a:solidFill>
                  <a:srgbClr val="FF3300"/>
                </a:solidFill>
                <a:latin typeface="Tahoma" pitchFamily="34" charset="0"/>
                <a:ea typeface="SimHei" pitchFamily="49" charset="-122"/>
              </a:defRPr>
            </a:lvl2pPr>
            <a:lvl3pPr algn="l" rtl="0" eaLnBrk="0" fontAlgn="base" hangingPunct="0">
              <a:spcBef>
                <a:spcPct val="0"/>
              </a:spcBef>
              <a:spcAft>
                <a:spcPct val="0"/>
              </a:spcAft>
              <a:defRPr kumimoji="1" sz="2000" b="1">
                <a:solidFill>
                  <a:srgbClr val="FF3300"/>
                </a:solidFill>
                <a:latin typeface="Tahoma" pitchFamily="34" charset="0"/>
                <a:ea typeface="SimHei" pitchFamily="49" charset="-122"/>
              </a:defRPr>
            </a:lvl3pPr>
            <a:lvl4pPr algn="l" rtl="0" eaLnBrk="0" fontAlgn="base" hangingPunct="0">
              <a:spcBef>
                <a:spcPct val="0"/>
              </a:spcBef>
              <a:spcAft>
                <a:spcPct val="0"/>
              </a:spcAft>
              <a:defRPr kumimoji="1" sz="2000" b="1">
                <a:solidFill>
                  <a:srgbClr val="FF3300"/>
                </a:solidFill>
                <a:latin typeface="Tahoma" pitchFamily="34" charset="0"/>
                <a:ea typeface="SimHei" pitchFamily="49" charset="-122"/>
              </a:defRPr>
            </a:lvl4pPr>
            <a:lvl5pPr algn="l" rtl="0" eaLnBrk="0" fontAlgn="base" hangingPunct="0">
              <a:spcBef>
                <a:spcPct val="0"/>
              </a:spcBef>
              <a:spcAft>
                <a:spcPct val="0"/>
              </a:spcAft>
              <a:defRPr kumimoji="1" sz="2000" b="1">
                <a:solidFill>
                  <a:srgbClr val="FF3300"/>
                </a:solidFill>
                <a:latin typeface="Tahoma" pitchFamily="34" charset="0"/>
                <a:ea typeface="SimHei" pitchFamily="49" charset="-122"/>
              </a:defRPr>
            </a:lvl5pPr>
            <a:lvl6pPr marL="457200" algn="l" rtl="0" fontAlgn="base">
              <a:spcBef>
                <a:spcPct val="0"/>
              </a:spcBef>
              <a:spcAft>
                <a:spcPct val="0"/>
              </a:spcAft>
              <a:defRPr kumimoji="1" sz="2000" b="1">
                <a:solidFill>
                  <a:srgbClr val="FF3300"/>
                </a:solidFill>
                <a:latin typeface="Tahoma" pitchFamily="34" charset="0"/>
                <a:ea typeface="SimHei" pitchFamily="49" charset="-122"/>
              </a:defRPr>
            </a:lvl6pPr>
            <a:lvl7pPr marL="914400" algn="l" rtl="0" fontAlgn="base">
              <a:spcBef>
                <a:spcPct val="0"/>
              </a:spcBef>
              <a:spcAft>
                <a:spcPct val="0"/>
              </a:spcAft>
              <a:defRPr kumimoji="1" sz="2000" b="1">
                <a:solidFill>
                  <a:srgbClr val="FF3300"/>
                </a:solidFill>
                <a:latin typeface="Tahoma" pitchFamily="34" charset="0"/>
                <a:ea typeface="SimHei" pitchFamily="49" charset="-122"/>
              </a:defRPr>
            </a:lvl7pPr>
            <a:lvl8pPr marL="1371600" algn="l" rtl="0" fontAlgn="base">
              <a:spcBef>
                <a:spcPct val="0"/>
              </a:spcBef>
              <a:spcAft>
                <a:spcPct val="0"/>
              </a:spcAft>
              <a:defRPr kumimoji="1" sz="2000" b="1">
                <a:solidFill>
                  <a:srgbClr val="FF3300"/>
                </a:solidFill>
                <a:latin typeface="Tahoma" pitchFamily="34" charset="0"/>
                <a:ea typeface="SimHei" pitchFamily="49" charset="-122"/>
              </a:defRPr>
            </a:lvl8pPr>
            <a:lvl9pPr marL="1828800" algn="l" rtl="0" fontAlgn="base">
              <a:spcBef>
                <a:spcPct val="0"/>
              </a:spcBef>
              <a:spcAft>
                <a:spcPct val="0"/>
              </a:spcAft>
              <a:defRPr kumimoji="1" sz="2000" b="1">
                <a:solidFill>
                  <a:srgbClr val="FF3300"/>
                </a:solidFill>
                <a:latin typeface="Tahoma" pitchFamily="34" charset="0"/>
                <a:ea typeface="SimHei" pitchFamily="49" charset="-122"/>
              </a:defRPr>
            </a:lvl9pPr>
          </a:lstStyle>
          <a:p>
            <a:r>
              <a:rPr lang="en-US" altLang="zh-TW" sz="1800" b="0" dirty="0">
                <a:solidFill>
                  <a:srgbClr val="EE6000"/>
                </a:solidFill>
                <a:latin typeface="微軟正黑體" pitchFamily="34" charset="-120"/>
                <a:ea typeface="微軟正黑體" pitchFamily="34" charset="-120"/>
              </a:rPr>
              <a:t>Ticker Symbol: 2633</a:t>
            </a:r>
          </a:p>
          <a:p>
            <a:endParaRPr lang="zh-TW" altLang="en-US" sz="2400" b="0" dirty="0">
              <a:solidFill>
                <a:srgbClr val="EE6000"/>
              </a:solidFill>
              <a:latin typeface="微軟正黑體" pitchFamily="34" charset="-120"/>
              <a:ea typeface="微軟正黑體" pitchFamily="34" charset="-120"/>
            </a:endParaRPr>
          </a:p>
        </p:txBody>
      </p:sp>
      <p:sp>
        <p:nvSpPr>
          <p:cNvPr id="22" name="頁尾版面配置區 3"/>
          <p:cNvSpPr>
            <a:spLocks noGrp="1"/>
          </p:cNvSpPr>
          <p:nvPr>
            <p:ph type="ftr" sz="quarter" idx="4294967295"/>
          </p:nvPr>
        </p:nvSpPr>
        <p:spPr>
          <a:xfrm>
            <a:off x="117475" y="6381328"/>
            <a:ext cx="5849938" cy="360363"/>
          </a:xfrm>
          <a:prstGeom prst="rect">
            <a:avLst/>
          </a:prstGeom>
          <a:noFill/>
        </p:spPr>
        <p:txBody>
          <a:bodyPr/>
          <a:lstStyle>
            <a:lvl1pPr>
              <a:defRPr sz="1600">
                <a:solidFill>
                  <a:schemeClr val="tx1"/>
                </a:solidFill>
                <a:latin typeface="華康中黑體" pitchFamily="49" charset="-120"/>
                <a:ea typeface="華康中黑體" pitchFamily="49" charset="-120"/>
              </a:defRPr>
            </a:lvl1pPr>
            <a:lvl2pPr marL="742950" indent="-285750">
              <a:defRPr sz="1600">
                <a:solidFill>
                  <a:schemeClr val="tx1"/>
                </a:solidFill>
                <a:latin typeface="華康中黑體" pitchFamily="49" charset="-120"/>
                <a:ea typeface="華康中黑體" pitchFamily="49" charset="-120"/>
              </a:defRPr>
            </a:lvl2pPr>
            <a:lvl3pPr marL="1143000" indent="-228600">
              <a:defRPr sz="1600">
                <a:solidFill>
                  <a:schemeClr val="tx1"/>
                </a:solidFill>
                <a:latin typeface="華康中黑體" pitchFamily="49" charset="-120"/>
                <a:ea typeface="華康中黑體" pitchFamily="49" charset="-120"/>
              </a:defRPr>
            </a:lvl3pPr>
            <a:lvl4pPr marL="1600200" indent="-228600">
              <a:defRPr sz="1600">
                <a:solidFill>
                  <a:schemeClr val="tx1"/>
                </a:solidFill>
                <a:latin typeface="華康中黑體" pitchFamily="49" charset="-120"/>
                <a:ea typeface="華康中黑體" pitchFamily="49" charset="-120"/>
              </a:defRPr>
            </a:lvl4pPr>
            <a:lvl5pPr marL="2057400" indent="-228600">
              <a:defRPr sz="1600">
                <a:solidFill>
                  <a:schemeClr val="tx1"/>
                </a:solidFill>
                <a:latin typeface="華康中黑體" pitchFamily="49" charset="-120"/>
                <a:ea typeface="華康中黑體" pitchFamily="49" charset="-120"/>
              </a:defRPr>
            </a:lvl5pPr>
            <a:lvl6pPr marL="25146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6pPr>
            <a:lvl7pPr marL="29718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7pPr>
            <a:lvl8pPr marL="34290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8pPr>
            <a:lvl9pPr marL="38862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9pPr>
          </a:lstStyle>
          <a:p>
            <a:r>
              <a:rPr lang="en-US" altLang="zh-TW" sz="900" dirty="0">
                <a:solidFill>
                  <a:srgbClr val="FFFFFF"/>
                </a:solidFill>
                <a:latin typeface="Tahoma" pitchFamily="34" charset="0"/>
                <a:ea typeface="Tahoma" pitchFamily="34" charset="0"/>
              </a:rPr>
              <a:t>Copyright ©  Taiwan High Speed Rail Corporation.                All Contents Confidential.</a:t>
            </a:r>
          </a:p>
        </p:txBody>
      </p:sp>
      <p:sp>
        <p:nvSpPr>
          <p:cNvPr id="5" name="文字方塊 4"/>
          <p:cNvSpPr txBox="1"/>
          <p:nvPr/>
        </p:nvSpPr>
        <p:spPr>
          <a:xfrm>
            <a:off x="6156175" y="5013176"/>
            <a:ext cx="2974011" cy="461665"/>
          </a:xfrm>
          <a:prstGeom prst="rect">
            <a:avLst/>
          </a:prstGeom>
          <a:noFill/>
        </p:spPr>
        <p:txBody>
          <a:bodyPr wrap="square" rtlCol="0">
            <a:spAutoFit/>
          </a:bodyPr>
          <a:lstStyle/>
          <a:p>
            <a:pPr algn="ctr"/>
            <a:r>
              <a:rPr lang="en-US" altLang="zh-TW" sz="2400" b="1" dirty="0">
                <a:latin typeface="微軟正黑體" pitchFamily="34" charset="-120"/>
                <a:ea typeface="微軟正黑體" pitchFamily="34" charset="-120"/>
              </a:rPr>
              <a:t>2025.12.05</a:t>
            </a:r>
            <a:endParaRPr lang="zh-TW" altLang="en-US"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425052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3" name="Rectangle 2">
            <a:extLst>
              <a:ext uri="{FF2B5EF4-FFF2-40B4-BE49-F238E27FC236}">
                <a16:creationId xmlns:a16="http://schemas.microsoft.com/office/drawing/2014/main" id="{45BB740F-7F65-4217-922E-48A616DA89B1}"/>
              </a:ext>
            </a:extLst>
          </p:cNvPr>
          <p:cNvSpPr txBox="1">
            <a:spLocks noChangeArrowheads="1"/>
          </p:cNvSpPr>
          <p:nvPr/>
        </p:nvSpPr>
        <p:spPr>
          <a:xfrm>
            <a:off x="208800" y="93600"/>
            <a:ext cx="8424936"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Font typeface="Wingdings" pitchFamily="2" charset="2"/>
              <a:buNone/>
            </a:pPr>
            <a:r>
              <a:rPr lang="en-US" altLang="zh-TW" sz="1800" b="1" dirty="0">
                <a:latin typeface="微軟正黑體" pitchFamily="34" charset="-120"/>
                <a:ea typeface="微軟正黑體" pitchFamily="34" charset="-120"/>
              </a:rPr>
              <a:t>Profit &amp; Loss and Financial Results</a:t>
            </a: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p:txBody>
      </p:sp>
      <p:pic>
        <p:nvPicPr>
          <p:cNvPr id="5" name="圖片 4">
            <a:extLst>
              <a:ext uri="{FF2B5EF4-FFF2-40B4-BE49-F238E27FC236}">
                <a16:creationId xmlns:a16="http://schemas.microsoft.com/office/drawing/2014/main" id="{BBA92AF2-C7E8-CC16-0202-EF4B329208C7}"/>
              </a:ext>
            </a:extLst>
          </p:cNvPr>
          <p:cNvPicPr>
            <a:picLocks noChangeAspect="1"/>
          </p:cNvPicPr>
          <p:nvPr/>
        </p:nvPicPr>
        <p:blipFill>
          <a:blip r:embed="rId3"/>
          <a:stretch>
            <a:fillRect/>
          </a:stretch>
        </p:blipFill>
        <p:spPr>
          <a:xfrm>
            <a:off x="270000" y="4150800"/>
            <a:ext cx="4102941" cy="2340000"/>
          </a:xfrm>
          <a:prstGeom prst="rect">
            <a:avLst/>
          </a:prstGeom>
        </p:spPr>
      </p:pic>
      <p:pic>
        <p:nvPicPr>
          <p:cNvPr id="6" name="圖片 5">
            <a:extLst>
              <a:ext uri="{FF2B5EF4-FFF2-40B4-BE49-F238E27FC236}">
                <a16:creationId xmlns:a16="http://schemas.microsoft.com/office/drawing/2014/main" id="{D707BA45-9A74-E646-DAE8-5CE67E19B71D}"/>
              </a:ext>
            </a:extLst>
          </p:cNvPr>
          <p:cNvPicPr>
            <a:picLocks noChangeAspect="1"/>
          </p:cNvPicPr>
          <p:nvPr/>
        </p:nvPicPr>
        <p:blipFill>
          <a:blip r:embed="rId4"/>
          <a:stretch>
            <a:fillRect/>
          </a:stretch>
        </p:blipFill>
        <p:spPr>
          <a:xfrm>
            <a:off x="4633200" y="4150800"/>
            <a:ext cx="4510097" cy="2376000"/>
          </a:xfrm>
          <a:prstGeom prst="rect">
            <a:avLst/>
          </a:prstGeom>
        </p:spPr>
      </p:pic>
      <p:pic>
        <p:nvPicPr>
          <p:cNvPr id="7" name="圖片 6">
            <a:extLst>
              <a:ext uri="{FF2B5EF4-FFF2-40B4-BE49-F238E27FC236}">
                <a16:creationId xmlns:a16="http://schemas.microsoft.com/office/drawing/2014/main" id="{DE272136-9F0B-B4DA-5214-27BEDE9C7025}"/>
              </a:ext>
            </a:extLst>
          </p:cNvPr>
          <p:cNvPicPr>
            <a:picLocks noChangeAspect="1"/>
          </p:cNvPicPr>
          <p:nvPr/>
        </p:nvPicPr>
        <p:blipFill>
          <a:blip r:embed="rId5"/>
          <a:stretch>
            <a:fillRect/>
          </a:stretch>
        </p:blipFill>
        <p:spPr>
          <a:xfrm>
            <a:off x="107504" y="953689"/>
            <a:ext cx="8928992" cy="2975858"/>
          </a:xfrm>
          <a:prstGeom prst="rect">
            <a:avLst/>
          </a:prstGeom>
        </p:spPr>
      </p:pic>
      <p:sp>
        <p:nvSpPr>
          <p:cNvPr id="13" name="Text Box 7">
            <a:extLst>
              <a:ext uri="{FF2B5EF4-FFF2-40B4-BE49-F238E27FC236}">
                <a16:creationId xmlns:a16="http://schemas.microsoft.com/office/drawing/2014/main" id="{265A857A-DF9F-4D0F-B8AE-8B0F34DF0712}"/>
              </a:ext>
            </a:extLst>
          </p:cNvPr>
          <p:cNvSpPr txBox="1">
            <a:spLocks noChangeArrowheads="1"/>
          </p:cNvSpPr>
          <p:nvPr/>
        </p:nvSpPr>
        <p:spPr bwMode="auto">
          <a:xfrm>
            <a:off x="20285" y="4318027"/>
            <a:ext cx="89434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800" dirty="0">
                <a:solidFill>
                  <a:srgbClr val="000000"/>
                </a:solidFill>
                <a:latin typeface="微軟正黑體" pitchFamily="34" charset="-120"/>
                <a:ea typeface="微軟正黑體" pitchFamily="34" charset="-120"/>
              </a:rPr>
              <a:t>(</a:t>
            </a:r>
            <a:r>
              <a:rPr lang="en-US" altLang="zh-TW" sz="800" dirty="0" err="1">
                <a:solidFill>
                  <a:srgbClr val="000000"/>
                </a:solidFill>
                <a:latin typeface="微軟正黑體" pitchFamily="34" charset="-120"/>
                <a:ea typeface="微軟正黑體" pitchFamily="34" charset="-120"/>
              </a:rPr>
              <a:t>NT$bn</a:t>
            </a:r>
            <a:r>
              <a:rPr lang="en-US" altLang="zh-TW" sz="800" dirty="0">
                <a:solidFill>
                  <a:srgbClr val="000000"/>
                </a:solidFill>
                <a:latin typeface="微軟正黑體" pitchFamily="34" charset="-120"/>
                <a:ea typeface="微軟正黑體" pitchFamily="34" charset="-120"/>
              </a:rPr>
              <a:t>)</a:t>
            </a:r>
          </a:p>
        </p:txBody>
      </p:sp>
    </p:spTree>
    <p:extLst>
      <p:ext uri="{BB962C8B-B14F-4D97-AF65-F5344CB8AC3E}">
        <p14:creationId xmlns:p14="http://schemas.microsoft.com/office/powerpoint/2010/main" val="142572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3" name="Rectangle 2">
            <a:extLst>
              <a:ext uri="{FF2B5EF4-FFF2-40B4-BE49-F238E27FC236}">
                <a16:creationId xmlns:a16="http://schemas.microsoft.com/office/drawing/2014/main" id="{5E9452B0-3BA9-428E-878D-4BB65A002B40}"/>
              </a:ext>
            </a:extLst>
          </p:cNvPr>
          <p:cNvSpPr txBox="1">
            <a:spLocks noChangeArrowheads="1"/>
          </p:cNvSpPr>
          <p:nvPr/>
        </p:nvSpPr>
        <p:spPr>
          <a:xfrm>
            <a:off x="60815" y="93600"/>
            <a:ext cx="8424936"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Font typeface="Wingdings" pitchFamily="2" charset="2"/>
              <a:buNone/>
            </a:pPr>
            <a:r>
              <a:rPr lang="en-US" altLang="zh-TW" sz="1800" b="1" dirty="0">
                <a:latin typeface="微軟正黑體" pitchFamily="34" charset="-120"/>
                <a:ea typeface="微軟正黑體" pitchFamily="34" charset="-120"/>
              </a:rPr>
              <a:t>Revenue Structure and Profit &amp; Loss</a:t>
            </a: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p:txBody>
      </p:sp>
      <p:sp>
        <p:nvSpPr>
          <p:cNvPr id="5" name="文字方塊 4">
            <a:extLst>
              <a:ext uri="{FF2B5EF4-FFF2-40B4-BE49-F238E27FC236}">
                <a16:creationId xmlns:a16="http://schemas.microsoft.com/office/drawing/2014/main" id="{2EF80C3B-9A77-42A0-B4D1-6CAABFA03B8A}"/>
              </a:ext>
            </a:extLst>
          </p:cNvPr>
          <p:cNvSpPr txBox="1"/>
          <p:nvPr/>
        </p:nvSpPr>
        <p:spPr>
          <a:xfrm>
            <a:off x="63348" y="6081734"/>
            <a:ext cx="5532099" cy="281074"/>
          </a:xfrm>
          <a:prstGeom prst="rect">
            <a:avLst/>
          </a:prstGeom>
          <a:noFill/>
        </p:spPr>
        <p:txBody>
          <a:bodyPr wrap="square" lIns="18000" rIns="18000" rtlCol="0">
            <a:noAutofit/>
          </a:bodyPr>
          <a:lstStyle/>
          <a:p>
            <a:pPr>
              <a:lnSpc>
                <a:spcPts val="1600"/>
              </a:lnSpc>
              <a:spcBef>
                <a:spcPts val="0"/>
              </a:spcBef>
            </a:pPr>
            <a:r>
              <a:rPr lang="en-US" altLang="zh-TW" sz="1000" dirty="0">
                <a:solidFill>
                  <a:srgbClr val="000000"/>
                </a:solidFill>
                <a:latin typeface="微軟正黑體" panose="020B0604030504040204" pitchFamily="34" charset="-120"/>
                <a:ea typeface="微軟正黑體" panose="020B0604030504040204" pitchFamily="34" charset="-120"/>
                <a:cs typeface="Microsoft New Tai Lue" pitchFamily="34" charset="0"/>
              </a:rPr>
              <a:t>Note: Non-ticket revenues mainly include: rental income, advertising sales, and trolley sales.</a:t>
            </a:r>
          </a:p>
        </p:txBody>
      </p:sp>
      <p:sp>
        <p:nvSpPr>
          <p:cNvPr id="15" name="Text Box 7">
            <a:extLst>
              <a:ext uri="{FF2B5EF4-FFF2-40B4-BE49-F238E27FC236}">
                <a16:creationId xmlns:a16="http://schemas.microsoft.com/office/drawing/2014/main" id="{5B39F67D-E7F4-4035-A635-DE94B5B33C1D}"/>
              </a:ext>
            </a:extLst>
          </p:cNvPr>
          <p:cNvSpPr txBox="1">
            <a:spLocks noChangeArrowheads="1"/>
          </p:cNvSpPr>
          <p:nvPr/>
        </p:nvSpPr>
        <p:spPr bwMode="auto">
          <a:xfrm>
            <a:off x="60815" y="1089237"/>
            <a:ext cx="2025352" cy="292388"/>
          </a:xfrm>
          <a:prstGeom prst="rect">
            <a:avLst/>
          </a:prstGeom>
          <a:noFill/>
          <a:ln w="12700" algn="ctr">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3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1~3Q</a:t>
            </a:r>
            <a:r>
              <a:rPr lang="en-US" altLang="zh-TW" sz="13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300" b="1" dirty="0">
                <a:solidFill>
                  <a:srgbClr val="000000"/>
                </a:solidFill>
                <a:latin typeface="微軟正黑體" panose="020B0604030504040204" pitchFamily="34" charset="-120"/>
                <a:ea typeface="微軟正黑體" panose="020B0604030504040204" pitchFamily="34" charset="-120"/>
              </a:rPr>
              <a:t>25</a:t>
            </a:r>
            <a:r>
              <a:rPr lang="zh-TW" altLang="en-US" sz="1300" b="1" dirty="0">
                <a:solidFill>
                  <a:srgbClr val="000000"/>
                </a:solidFill>
                <a:latin typeface="微軟正黑體" panose="020B0604030504040204" pitchFamily="34" charset="-120"/>
                <a:ea typeface="微軟正黑體" panose="020B0604030504040204" pitchFamily="34" charset="-120"/>
              </a:rPr>
              <a:t> </a:t>
            </a:r>
            <a:r>
              <a:rPr lang="en-US" altLang="zh-TW" sz="1300" b="1" dirty="0">
                <a:solidFill>
                  <a:srgbClr val="000000"/>
                </a:solidFill>
                <a:latin typeface="微軟正黑體" panose="020B0604030504040204" pitchFamily="34" charset="-120"/>
                <a:ea typeface="微軟正黑體" panose="020B0604030504040204" pitchFamily="34" charset="-120"/>
              </a:rPr>
              <a:t>Revenue Mix</a:t>
            </a:r>
          </a:p>
        </p:txBody>
      </p:sp>
      <p:sp>
        <p:nvSpPr>
          <p:cNvPr id="16" name="Text Box 7">
            <a:extLst>
              <a:ext uri="{FF2B5EF4-FFF2-40B4-BE49-F238E27FC236}">
                <a16:creationId xmlns:a16="http://schemas.microsoft.com/office/drawing/2014/main" id="{1E6758F0-327D-4739-A94C-861A7B4C4565}"/>
              </a:ext>
            </a:extLst>
          </p:cNvPr>
          <p:cNvSpPr txBox="1">
            <a:spLocks noChangeArrowheads="1"/>
          </p:cNvSpPr>
          <p:nvPr/>
        </p:nvSpPr>
        <p:spPr bwMode="auto">
          <a:xfrm>
            <a:off x="2562009" y="1088488"/>
            <a:ext cx="2009991" cy="292388"/>
          </a:xfrm>
          <a:prstGeom prst="rect">
            <a:avLst/>
          </a:prstGeom>
          <a:noFill/>
          <a:ln w="12700" algn="ctr">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3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1~3Q</a:t>
            </a:r>
            <a:r>
              <a:rPr lang="en-US" altLang="zh-TW" sz="13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300" b="1" dirty="0">
                <a:solidFill>
                  <a:srgbClr val="000000"/>
                </a:solidFill>
                <a:latin typeface="微軟正黑體" panose="020B0604030504040204" pitchFamily="34" charset="-120"/>
                <a:ea typeface="微軟正黑體" panose="020B0604030504040204" pitchFamily="34" charset="-120"/>
              </a:rPr>
              <a:t>24 Revenue Mix</a:t>
            </a:r>
          </a:p>
        </p:txBody>
      </p:sp>
      <p:pic>
        <p:nvPicPr>
          <p:cNvPr id="2" name="圖片 1">
            <a:extLst>
              <a:ext uri="{FF2B5EF4-FFF2-40B4-BE49-F238E27FC236}">
                <a16:creationId xmlns:a16="http://schemas.microsoft.com/office/drawing/2014/main" id="{04B08AF4-BD43-79DE-B575-FA81C4218631}"/>
              </a:ext>
            </a:extLst>
          </p:cNvPr>
          <p:cNvPicPr>
            <a:picLocks noChangeAspect="1"/>
          </p:cNvPicPr>
          <p:nvPr/>
        </p:nvPicPr>
        <p:blipFill>
          <a:blip r:embed="rId3"/>
          <a:stretch>
            <a:fillRect/>
          </a:stretch>
        </p:blipFill>
        <p:spPr>
          <a:xfrm>
            <a:off x="-1116632" y="1615420"/>
            <a:ext cx="4212701" cy="2328874"/>
          </a:xfrm>
          <a:prstGeom prst="rect">
            <a:avLst/>
          </a:prstGeom>
        </p:spPr>
      </p:pic>
      <p:pic>
        <p:nvPicPr>
          <p:cNvPr id="11" name="圖片 10">
            <a:extLst>
              <a:ext uri="{FF2B5EF4-FFF2-40B4-BE49-F238E27FC236}">
                <a16:creationId xmlns:a16="http://schemas.microsoft.com/office/drawing/2014/main" id="{A619BCBC-DD15-8CFB-9FFA-33EA7E7135CC}"/>
              </a:ext>
            </a:extLst>
          </p:cNvPr>
          <p:cNvPicPr>
            <a:picLocks noChangeAspect="1"/>
          </p:cNvPicPr>
          <p:nvPr/>
        </p:nvPicPr>
        <p:blipFill>
          <a:blip r:embed="rId4"/>
          <a:stretch>
            <a:fillRect/>
          </a:stretch>
        </p:blipFill>
        <p:spPr>
          <a:xfrm>
            <a:off x="1346168" y="1638537"/>
            <a:ext cx="4249280" cy="2328874"/>
          </a:xfrm>
          <a:prstGeom prst="rect">
            <a:avLst/>
          </a:prstGeom>
        </p:spPr>
      </p:pic>
      <p:pic>
        <p:nvPicPr>
          <p:cNvPr id="12" name="圖片 11">
            <a:extLst>
              <a:ext uri="{FF2B5EF4-FFF2-40B4-BE49-F238E27FC236}">
                <a16:creationId xmlns:a16="http://schemas.microsoft.com/office/drawing/2014/main" id="{EB638D82-D508-2D14-2FE2-9DC3CCEE5562}"/>
              </a:ext>
            </a:extLst>
          </p:cNvPr>
          <p:cNvPicPr>
            <a:picLocks noChangeAspect="1"/>
          </p:cNvPicPr>
          <p:nvPr/>
        </p:nvPicPr>
        <p:blipFill>
          <a:blip r:embed="rId5"/>
          <a:stretch>
            <a:fillRect/>
          </a:stretch>
        </p:blipFill>
        <p:spPr>
          <a:xfrm>
            <a:off x="60815" y="4451850"/>
            <a:ext cx="5087249" cy="1485900"/>
          </a:xfrm>
          <a:prstGeom prst="rect">
            <a:avLst/>
          </a:prstGeom>
        </p:spPr>
      </p:pic>
      <p:pic>
        <p:nvPicPr>
          <p:cNvPr id="13" name="圖片 12">
            <a:extLst>
              <a:ext uri="{FF2B5EF4-FFF2-40B4-BE49-F238E27FC236}">
                <a16:creationId xmlns:a16="http://schemas.microsoft.com/office/drawing/2014/main" id="{540D8C67-9C81-E6E3-BD50-5760ACEE126A}"/>
              </a:ext>
            </a:extLst>
          </p:cNvPr>
          <p:cNvPicPr>
            <a:picLocks noChangeAspect="1"/>
          </p:cNvPicPr>
          <p:nvPr/>
        </p:nvPicPr>
        <p:blipFill>
          <a:blip r:embed="rId6"/>
          <a:stretch>
            <a:fillRect/>
          </a:stretch>
        </p:blipFill>
        <p:spPr>
          <a:xfrm>
            <a:off x="5292080" y="4447726"/>
            <a:ext cx="3705225" cy="1485900"/>
          </a:xfrm>
          <a:prstGeom prst="rect">
            <a:avLst/>
          </a:prstGeom>
        </p:spPr>
      </p:pic>
      <p:pic>
        <p:nvPicPr>
          <p:cNvPr id="18" name="圖片 17">
            <a:extLst>
              <a:ext uri="{FF2B5EF4-FFF2-40B4-BE49-F238E27FC236}">
                <a16:creationId xmlns:a16="http://schemas.microsoft.com/office/drawing/2014/main" id="{FF859184-3D40-A87F-5245-C44BA226D5DE}"/>
              </a:ext>
            </a:extLst>
          </p:cNvPr>
          <p:cNvPicPr>
            <a:picLocks noChangeAspect="1"/>
          </p:cNvPicPr>
          <p:nvPr/>
        </p:nvPicPr>
        <p:blipFill>
          <a:blip r:embed="rId7"/>
          <a:stretch>
            <a:fillRect/>
          </a:stretch>
        </p:blipFill>
        <p:spPr>
          <a:xfrm>
            <a:off x="4788024" y="1088488"/>
            <a:ext cx="4545020" cy="2963648"/>
          </a:xfrm>
          <a:prstGeom prst="rect">
            <a:avLst/>
          </a:prstGeom>
        </p:spPr>
      </p:pic>
    </p:spTree>
    <p:extLst>
      <p:ext uri="{BB962C8B-B14F-4D97-AF65-F5344CB8AC3E}">
        <p14:creationId xmlns:p14="http://schemas.microsoft.com/office/powerpoint/2010/main" val="3770803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5" name="Rectangle 2">
            <a:extLst>
              <a:ext uri="{FF2B5EF4-FFF2-40B4-BE49-F238E27FC236}">
                <a16:creationId xmlns:a16="http://schemas.microsoft.com/office/drawing/2014/main" id="{73204D98-0E6B-4FE6-BBF8-63CE1ACC8D9C}"/>
              </a:ext>
            </a:extLst>
          </p:cNvPr>
          <p:cNvSpPr txBox="1">
            <a:spLocks noChangeArrowheads="1"/>
          </p:cNvSpPr>
          <p:nvPr/>
        </p:nvSpPr>
        <p:spPr>
          <a:xfrm>
            <a:off x="208800" y="93600"/>
            <a:ext cx="4367169"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Font typeface="Wingdings" pitchFamily="2" charset="2"/>
              <a:buNone/>
            </a:pPr>
            <a:r>
              <a:rPr lang="en-US" altLang="zh-TW" sz="1800" b="1" dirty="0">
                <a:latin typeface="微軟正黑體" pitchFamily="34" charset="-120"/>
                <a:ea typeface="微軟正黑體" pitchFamily="34" charset="-120"/>
              </a:rPr>
              <a:t>Cash Flows</a:t>
            </a: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p:txBody>
      </p:sp>
      <p:sp>
        <p:nvSpPr>
          <p:cNvPr id="10" name="Text Box 7">
            <a:extLst>
              <a:ext uri="{FF2B5EF4-FFF2-40B4-BE49-F238E27FC236}">
                <a16:creationId xmlns:a16="http://schemas.microsoft.com/office/drawing/2014/main" id="{24A2B7F0-CA56-4298-9176-551C26440BEB}"/>
              </a:ext>
            </a:extLst>
          </p:cNvPr>
          <p:cNvSpPr txBox="1">
            <a:spLocks noChangeArrowheads="1"/>
          </p:cNvSpPr>
          <p:nvPr/>
        </p:nvSpPr>
        <p:spPr bwMode="auto">
          <a:xfrm>
            <a:off x="2176828" y="1906309"/>
            <a:ext cx="348900" cy="19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54000" tIns="36000" rIns="54000" bIns="36000">
            <a:no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a:t>
            </a:r>
            <a:r>
              <a:rPr lang="zh-TW" altLang="en-US" sz="900" dirty="0">
                <a:solidFill>
                  <a:srgbClr val="000000"/>
                </a:solidFill>
                <a:latin typeface="微軟正黑體" pitchFamily="34" charset="-120"/>
                <a:ea typeface="微軟正黑體" pitchFamily="34" charset="-120"/>
              </a:rPr>
              <a:t>註</a:t>
            </a:r>
            <a:r>
              <a:rPr lang="en-US" altLang="zh-TW" sz="900" dirty="0">
                <a:solidFill>
                  <a:srgbClr val="000000"/>
                </a:solidFill>
                <a:latin typeface="微軟正黑體" pitchFamily="34" charset="-120"/>
                <a:ea typeface="微軟正黑體" pitchFamily="34" charset="-120"/>
              </a:rPr>
              <a:t>1]</a:t>
            </a:r>
          </a:p>
        </p:txBody>
      </p:sp>
      <p:sp>
        <p:nvSpPr>
          <p:cNvPr id="12" name="矩形 11">
            <a:extLst>
              <a:ext uri="{FF2B5EF4-FFF2-40B4-BE49-F238E27FC236}">
                <a16:creationId xmlns:a16="http://schemas.microsoft.com/office/drawing/2014/main" id="{5D2499D2-28F1-4D7C-811C-14568E42D591}"/>
              </a:ext>
            </a:extLst>
          </p:cNvPr>
          <p:cNvSpPr/>
          <p:nvPr/>
        </p:nvSpPr>
        <p:spPr>
          <a:xfrm>
            <a:off x="204831" y="4293096"/>
            <a:ext cx="8784698" cy="2088232"/>
          </a:xfrm>
          <a:prstGeom prst="rect">
            <a:avLst/>
          </a:prstGeom>
          <a:solidFill>
            <a:srgbClr val="FFFFFF">
              <a:alpha val="50000"/>
            </a:srgbClr>
          </a:solidFill>
          <a:ln w="25400" cap="flat" cmpd="sng" algn="ctr">
            <a:noFill/>
            <a:prstDash val="solid"/>
          </a:ln>
          <a:effectLst/>
        </p:spPr>
        <p:txBody>
          <a:bodyPr lIns="91440" tIns="45720" rIns="91440" bIns="45720" rtlCol="0" anchor="t" anchorCtr="0"/>
          <a:lstStyle/>
          <a:p>
            <a:pPr marL="0" marR="0" lvl="0" indent="0" algn="just" defTabSz="914400" eaLnBrk="1" fontAlgn="auto" latinLnBrk="0" hangingPunct="1">
              <a:lnSpc>
                <a:spcPts val="2200"/>
              </a:lnSpc>
              <a:spcBef>
                <a:spcPts val="600"/>
              </a:spcBef>
              <a:spcAft>
                <a:spcPts val="600"/>
              </a:spcAft>
              <a:buClr>
                <a:srgbClr val="FF6600"/>
              </a:buClr>
              <a:buSzTx/>
              <a:buFontTx/>
              <a:buNone/>
              <a:tabLst/>
              <a:defRPr/>
            </a:pPr>
            <a:r>
              <a:rPr kumimoji="0" lang="en-US" altLang="zh-TW" sz="1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icrosoft New Tai Lue" pitchFamily="34" charset="0"/>
              </a:rPr>
              <a:t>Note 1: Stabilization reserve account withdrew </a:t>
            </a:r>
            <a:r>
              <a:rPr kumimoji="0" lang="en-US" altLang="zh-TW" sz="1400" kern="0" dirty="0">
                <a:solidFill>
                  <a:srgbClr val="000000"/>
                </a:solidFill>
                <a:latin typeface="微軟正黑體" panose="020B0604030504040204" pitchFamily="34" charset="-120"/>
                <a:ea typeface="微軟正黑體" panose="020B0604030504040204" pitchFamily="34" charset="-120"/>
                <a:cs typeface="Microsoft New Tai Lue" pitchFamily="34" charset="0"/>
              </a:rPr>
              <a:t>$</a:t>
            </a:r>
            <a:r>
              <a:rPr kumimoji="0" lang="en-US" altLang="zh-TW" sz="1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icrosoft New Tai Lue" pitchFamily="34" charset="0"/>
              </a:rPr>
              <a:t>7.16 bn in 3Q,</a:t>
            </a:r>
            <a:r>
              <a:rPr kumimoji="0" lang="zh-TW" altLang="en-US" sz="1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icrosoft New Tai Lue" pitchFamily="34" charset="0"/>
              </a:rPr>
              <a:t> </a:t>
            </a:r>
            <a:r>
              <a:rPr kumimoji="0" lang="en-US" altLang="zh-TW" sz="1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icrosoft New Tai Lue" pitchFamily="34" charset="0"/>
              </a:rPr>
              <a:t>2025.</a:t>
            </a:r>
          </a:p>
          <a:p>
            <a:pPr marL="0" marR="0" lvl="0" indent="0" algn="just" defTabSz="914400" eaLnBrk="1" fontAlgn="auto" latinLnBrk="0" hangingPunct="1">
              <a:lnSpc>
                <a:spcPts val="2200"/>
              </a:lnSpc>
              <a:spcBef>
                <a:spcPts val="600"/>
              </a:spcBef>
              <a:spcAft>
                <a:spcPts val="600"/>
              </a:spcAft>
              <a:buClr>
                <a:srgbClr val="FF6600"/>
              </a:buClr>
              <a:buSzTx/>
              <a:buFontTx/>
              <a:buNone/>
              <a:tabLst/>
              <a:defRPr/>
            </a:pPr>
            <a:r>
              <a:rPr kumimoji="0" lang="en-US" altLang="zh-TW" sz="1400" kern="0" dirty="0">
                <a:solidFill>
                  <a:srgbClr val="000000"/>
                </a:solidFill>
                <a:latin typeface="微軟正黑體" panose="020B0604030504040204" pitchFamily="34" charset="-120"/>
                <a:ea typeface="微軟正黑體" panose="020B0604030504040204" pitchFamily="34" charset="-120"/>
                <a:cs typeface="Microsoft New Tai Lue" pitchFamily="34" charset="0"/>
              </a:rPr>
              <a:t>Note 2: The total net cash outflow of money market funds (MMF) and &gt;3-mth fixed deposits/RP decreasing $6.90 bn, capital expenditure totaling $6.86 bn in 1- 3Q, 2025.</a:t>
            </a:r>
          </a:p>
          <a:p>
            <a:pPr algn="just" fontAlgn="auto">
              <a:spcBef>
                <a:spcPts val="600"/>
              </a:spcBef>
              <a:spcAft>
                <a:spcPts val="600"/>
              </a:spcAft>
              <a:buClr>
                <a:srgbClr val="FF6600"/>
              </a:buClr>
              <a:defRPr/>
            </a:pPr>
            <a:r>
              <a:rPr kumimoji="0" lang="en-US" altLang="zh-TW" sz="1400" kern="0" dirty="0">
                <a:solidFill>
                  <a:srgbClr val="000000"/>
                </a:solidFill>
                <a:latin typeface="微軟正黑體" panose="020B0604030504040204" pitchFamily="34" charset="-120"/>
                <a:ea typeface="微軟正黑體" panose="020B0604030504040204" pitchFamily="34" charset="-120"/>
                <a:cs typeface="Microsoft New Tai Lue" pitchFamily="34" charset="0"/>
              </a:rPr>
              <a:t>Note 3</a:t>
            </a:r>
            <a:r>
              <a:rPr kumimoji="0" lang="zh-TW" altLang="en-US" sz="1400" kern="0" dirty="0">
                <a:solidFill>
                  <a:srgbClr val="000000"/>
                </a:solidFill>
                <a:latin typeface="微軟正黑體" panose="020B0604030504040204" pitchFamily="34" charset="-120"/>
                <a:ea typeface="微軟正黑體" panose="020B0604030504040204" pitchFamily="34" charset="-120"/>
                <a:cs typeface="Microsoft New Tai Lue" pitchFamily="34" charset="0"/>
              </a:rPr>
              <a:t>：</a:t>
            </a:r>
            <a:r>
              <a:rPr kumimoji="0" lang="en-US" altLang="zh-TW" sz="1400" kern="0" dirty="0">
                <a:solidFill>
                  <a:srgbClr val="000000"/>
                </a:solidFill>
                <a:latin typeface="微軟正黑體" panose="020B0604030504040204" pitchFamily="34" charset="-120"/>
                <a:ea typeface="微軟正黑體" panose="020B0604030504040204" pitchFamily="34" charset="-120"/>
                <a:cs typeface="Microsoft New Tai Lue" pitchFamily="34" charset="0"/>
              </a:rPr>
              <a:t>In 1-3Q, 2025, the issuance quota of non-guaranteed commercial paper reduced NT$ 1.575 bn,</a:t>
            </a:r>
          </a:p>
          <a:p>
            <a:pPr algn="just" fontAlgn="auto">
              <a:spcBef>
                <a:spcPts val="600"/>
              </a:spcBef>
              <a:spcAft>
                <a:spcPts val="600"/>
              </a:spcAft>
              <a:buClr>
                <a:srgbClr val="FF6600"/>
              </a:buClr>
              <a:defRPr/>
            </a:pPr>
            <a:r>
              <a:rPr kumimoji="0" lang="en-US" altLang="zh-TW" sz="1400" kern="0" dirty="0">
                <a:solidFill>
                  <a:srgbClr val="000000"/>
                </a:solidFill>
                <a:latin typeface="微軟正黑體" panose="020B0604030504040204" pitchFamily="34" charset="-120"/>
                <a:ea typeface="微軟正黑體" panose="020B0604030504040204" pitchFamily="34" charset="-120"/>
                <a:cs typeface="Microsoft New Tai Lue" pitchFamily="34" charset="0"/>
              </a:rPr>
              <a:t>issued $1 bn in ordinary corporate bonds, repaid $4 bn in corporate bonds, and distributed $5.9 bn in </a:t>
            </a:r>
          </a:p>
          <a:p>
            <a:pPr algn="just" fontAlgn="auto">
              <a:spcBef>
                <a:spcPts val="600"/>
              </a:spcBef>
              <a:spcAft>
                <a:spcPts val="600"/>
              </a:spcAft>
              <a:buClr>
                <a:srgbClr val="FF6600"/>
              </a:buClr>
              <a:defRPr/>
            </a:pPr>
            <a:r>
              <a:rPr kumimoji="0" lang="en-US" altLang="zh-TW" sz="1400" kern="0" dirty="0">
                <a:solidFill>
                  <a:srgbClr val="000000"/>
                </a:solidFill>
                <a:latin typeface="微軟正黑體" panose="020B0604030504040204" pitchFamily="34" charset="-120"/>
                <a:ea typeface="微軟正黑體" panose="020B0604030504040204" pitchFamily="34" charset="-120"/>
                <a:cs typeface="Microsoft New Tai Lue" pitchFamily="34" charset="0"/>
              </a:rPr>
              <a:t>cash dividends.</a:t>
            </a:r>
          </a:p>
        </p:txBody>
      </p:sp>
      <p:sp>
        <p:nvSpPr>
          <p:cNvPr id="7" name="Text Box 7">
            <a:extLst>
              <a:ext uri="{FF2B5EF4-FFF2-40B4-BE49-F238E27FC236}">
                <a16:creationId xmlns:a16="http://schemas.microsoft.com/office/drawing/2014/main" id="{5A2B19F3-6849-47E8-B11D-C3C03197131D}"/>
              </a:ext>
            </a:extLst>
          </p:cNvPr>
          <p:cNvSpPr txBox="1">
            <a:spLocks noChangeArrowheads="1"/>
          </p:cNvSpPr>
          <p:nvPr/>
        </p:nvSpPr>
        <p:spPr bwMode="auto">
          <a:xfrm>
            <a:off x="2176828" y="2479390"/>
            <a:ext cx="348900" cy="19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54000" tIns="36000" rIns="54000" bIns="36000">
            <a:no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a:t>
            </a:r>
            <a:r>
              <a:rPr lang="zh-TW" altLang="en-US" sz="900" dirty="0">
                <a:solidFill>
                  <a:srgbClr val="000000"/>
                </a:solidFill>
                <a:latin typeface="微軟正黑體" pitchFamily="34" charset="-120"/>
                <a:ea typeface="微軟正黑體" pitchFamily="34" charset="-120"/>
              </a:rPr>
              <a:t>註</a:t>
            </a:r>
            <a:r>
              <a:rPr lang="en-US" altLang="zh-TW" sz="900" dirty="0">
                <a:solidFill>
                  <a:srgbClr val="000000"/>
                </a:solidFill>
                <a:latin typeface="微軟正黑體" pitchFamily="34" charset="-120"/>
                <a:ea typeface="微軟正黑體" pitchFamily="34" charset="-120"/>
              </a:rPr>
              <a:t>2]</a:t>
            </a:r>
          </a:p>
        </p:txBody>
      </p:sp>
      <p:sp>
        <p:nvSpPr>
          <p:cNvPr id="8" name="Text Box 7">
            <a:extLst>
              <a:ext uri="{FF2B5EF4-FFF2-40B4-BE49-F238E27FC236}">
                <a16:creationId xmlns:a16="http://schemas.microsoft.com/office/drawing/2014/main" id="{AA9574CB-C34C-4EED-2073-6DB96163FEA1}"/>
              </a:ext>
            </a:extLst>
          </p:cNvPr>
          <p:cNvSpPr txBox="1">
            <a:spLocks noChangeArrowheads="1"/>
          </p:cNvSpPr>
          <p:nvPr/>
        </p:nvSpPr>
        <p:spPr bwMode="auto">
          <a:xfrm>
            <a:off x="2181452" y="2964291"/>
            <a:ext cx="348900" cy="19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54000" tIns="36000" rIns="54000" bIns="36000">
            <a:no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a:t>
            </a:r>
            <a:r>
              <a:rPr lang="zh-TW" altLang="en-US" sz="900" dirty="0">
                <a:solidFill>
                  <a:srgbClr val="000000"/>
                </a:solidFill>
                <a:latin typeface="微軟正黑體" pitchFamily="34" charset="-120"/>
                <a:ea typeface="微軟正黑體" pitchFamily="34" charset="-120"/>
              </a:rPr>
              <a:t>註</a:t>
            </a:r>
            <a:r>
              <a:rPr lang="en-US" altLang="zh-TW" sz="900" dirty="0">
                <a:solidFill>
                  <a:srgbClr val="000000"/>
                </a:solidFill>
                <a:latin typeface="微軟正黑體" pitchFamily="34" charset="-120"/>
                <a:ea typeface="微軟正黑體" pitchFamily="34" charset="-120"/>
              </a:rPr>
              <a:t>3]</a:t>
            </a:r>
          </a:p>
        </p:txBody>
      </p:sp>
      <p:pic>
        <p:nvPicPr>
          <p:cNvPr id="2" name="圖片 1">
            <a:extLst>
              <a:ext uri="{FF2B5EF4-FFF2-40B4-BE49-F238E27FC236}">
                <a16:creationId xmlns:a16="http://schemas.microsoft.com/office/drawing/2014/main" id="{2F0F214D-323F-0378-0908-5D98580485C6}"/>
              </a:ext>
            </a:extLst>
          </p:cNvPr>
          <p:cNvPicPr>
            <a:picLocks noChangeAspect="1"/>
          </p:cNvPicPr>
          <p:nvPr/>
        </p:nvPicPr>
        <p:blipFill>
          <a:blip r:embed="rId3"/>
          <a:stretch>
            <a:fillRect/>
          </a:stretch>
        </p:blipFill>
        <p:spPr>
          <a:xfrm>
            <a:off x="208800" y="1241697"/>
            <a:ext cx="8784698" cy="2897417"/>
          </a:xfrm>
          <a:prstGeom prst="rect">
            <a:avLst/>
          </a:prstGeom>
        </p:spPr>
      </p:pic>
    </p:spTree>
    <p:extLst>
      <p:ext uri="{BB962C8B-B14F-4D97-AF65-F5344CB8AC3E}">
        <p14:creationId xmlns:p14="http://schemas.microsoft.com/office/powerpoint/2010/main" val="3231334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dirty="0">
                <a:solidFill>
                  <a:srgbClr val="FFFFFF"/>
                </a:solidFill>
              </a:rPr>
              <a:t>                                          </a:t>
            </a:r>
            <a:r>
              <a:rPr lang="en-US" altLang="zh-TW" dirty="0">
                <a:solidFill>
                  <a:srgbClr val="FFFFFF"/>
                </a:solidFill>
              </a:rPr>
              <a:t>All Contents Confidential.</a:t>
            </a:r>
          </a:p>
        </p:txBody>
      </p:sp>
      <p:sp>
        <p:nvSpPr>
          <p:cNvPr id="3" name="Rectangle 2">
            <a:extLst>
              <a:ext uri="{FF2B5EF4-FFF2-40B4-BE49-F238E27FC236}">
                <a16:creationId xmlns:a16="http://schemas.microsoft.com/office/drawing/2014/main" id="{FF1036BC-FF3F-4768-B520-7D201706CC37}"/>
              </a:ext>
            </a:extLst>
          </p:cNvPr>
          <p:cNvSpPr txBox="1">
            <a:spLocks noChangeArrowheads="1"/>
          </p:cNvSpPr>
          <p:nvPr/>
        </p:nvSpPr>
        <p:spPr>
          <a:xfrm>
            <a:off x="60815" y="392636"/>
            <a:ext cx="8424936"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None/>
            </a:pPr>
            <a:r>
              <a:rPr lang="en-US" altLang="zh-TW" sz="1800" b="1" dirty="0">
                <a:latin typeface="微軟正黑體" pitchFamily="34" charset="-120"/>
                <a:ea typeface="微軟正黑體" pitchFamily="34" charset="-120"/>
              </a:rPr>
              <a:t>Financial Risk Management</a:t>
            </a:r>
          </a:p>
          <a:p>
            <a:pPr marL="0" indent="0">
              <a:lnSpc>
                <a:spcPts val="2400"/>
              </a:lnSpc>
              <a:spcBef>
                <a:spcPts val="1200"/>
              </a:spcBef>
              <a:spcAft>
                <a:spcPts val="0"/>
              </a:spcAft>
              <a:buClrTx/>
              <a:buFont typeface="Wingdings" pitchFamily="2" charset="2"/>
              <a:buNone/>
            </a:pPr>
            <a:endParaRPr kumimoji="0" lang="en-US" altLang="zh-TW" sz="1800" b="1" kern="0" dirty="0">
              <a:solidFill>
                <a:srgbClr val="FF9900"/>
              </a:solidFill>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solidFill>
                <a:srgbClr val="FF9900"/>
              </a:solidFill>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solidFill>
                <a:srgbClr val="FF9900"/>
              </a:solidFill>
              <a:latin typeface="微軟正黑體" pitchFamily="34" charset="-120"/>
              <a:ea typeface="微軟正黑體" pitchFamily="34" charset="-120"/>
              <a:cs typeface="Microsoft New Tai Lue" pitchFamily="34" charset="0"/>
            </a:endParaRPr>
          </a:p>
        </p:txBody>
      </p:sp>
      <p:graphicFrame>
        <p:nvGraphicFramePr>
          <p:cNvPr id="5" name="表格 4">
            <a:extLst>
              <a:ext uri="{FF2B5EF4-FFF2-40B4-BE49-F238E27FC236}">
                <a16:creationId xmlns:a16="http://schemas.microsoft.com/office/drawing/2014/main" id="{CD200C34-B081-4B90-97C0-3F2EDDE621E1}"/>
              </a:ext>
            </a:extLst>
          </p:cNvPr>
          <p:cNvGraphicFramePr>
            <a:graphicFrameLocks noGrp="1"/>
          </p:cNvGraphicFramePr>
          <p:nvPr/>
        </p:nvGraphicFramePr>
        <p:xfrm>
          <a:off x="6854804" y="2031189"/>
          <a:ext cx="2079688" cy="2606040"/>
        </p:xfrm>
        <a:graphic>
          <a:graphicData uri="http://schemas.openxmlformats.org/drawingml/2006/table">
            <a:tbl>
              <a:tblPr firstRow="1" bandRow="1"/>
              <a:tblGrid>
                <a:gridCol w="1279808">
                  <a:extLst>
                    <a:ext uri="{9D8B030D-6E8A-4147-A177-3AD203B41FA5}">
                      <a16:colId xmlns:a16="http://schemas.microsoft.com/office/drawing/2014/main" val="20000"/>
                    </a:ext>
                  </a:extLst>
                </a:gridCol>
                <a:gridCol w="799880">
                  <a:extLst>
                    <a:ext uri="{9D8B030D-6E8A-4147-A177-3AD203B41FA5}">
                      <a16:colId xmlns:a16="http://schemas.microsoft.com/office/drawing/2014/main" val="20001"/>
                    </a:ext>
                  </a:extLst>
                </a:gridCol>
              </a:tblGrid>
              <a:tr h="0">
                <a:tc>
                  <a:txBody>
                    <a:bodyPr/>
                    <a:lstStyle>
                      <a:lvl1pPr marL="0" algn="l" defTabSz="914400" rtl="0" eaLnBrk="1" latinLnBrk="0" hangingPunct="1">
                        <a:defRPr sz="1800" kern="1200">
                          <a:solidFill>
                            <a:schemeClr val="tx1"/>
                          </a:solidFill>
                          <a:latin typeface="Times New Roman"/>
                          <a:ea typeface="華康中黑體"/>
                          <a:cs typeface="Tahoma"/>
                        </a:defRPr>
                      </a:lvl1pPr>
                      <a:lvl2pPr marL="457200" algn="l" defTabSz="914400" rtl="0" eaLnBrk="1" latinLnBrk="0" hangingPunct="1">
                        <a:defRPr sz="1800" kern="1200">
                          <a:solidFill>
                            <a:schemeClr val="tx1"/>
                          </a:solidFill>
                          <a:latin typeface="Times New Roman"/>
                          <a:ea typeface="華康中黑體"/>
                          <a:cs typeface="Tahoma"/>
                        </a:defRPr>
                      </a:lvl2pPr>
                      <a:lvl3pPr marL="914400" algn="l" defTabSz="914400" rtl="0" eaLnBrk="1" latinLnBrk="0" hangingPunct="1">
                        <a:defRPr sz="1800" kern="1200">
                          <a:solidFill>
                            <a:schemeClr val="tx1"/>
                          </a:solidFill>
                          <a:latin typeface="Times New Roman"/>
                          <a:ea typeface="華康中黑體"/>
                          <a:cs typeface="Tahoma"/>
                        </a:defRPr>
                      </a:lvl3pPr>
                      <a:lvl4pPr marL="1371600" algn="l" defTabSz="914400" rtl="0" eaLnBrk="1" latinLnBrk="0" hangingPunct="1">
                        <a:defRPr sz="1800" kern="1200">
                          <a:solidFill>
                            <a:schemeClr val="tx1"/>
                          </a:solidFill>
                          <a:latin typeface="Times New Roman"/>
                          <a:ea typeface="華康中黑體"/>
                          <a:cs typeface="Tahoma"/>
                        </a:defRPr>
                      </a:lvl4pPr>
                      <a:lvl5pPr marL="1828800" algn="l" defTabSz="914400" rtl="0" eaLnBrk="1" latinLnBrk="0" hangingPunct="1">
                        <a:defRPr sz="1800" kern="1200">
                          <a:solidFill>
                            <a:schemeClr val="tx1"/>
                          </a:solidFill>
                          <a:latin typeface="Times New Roman"/>
                          <a:ea typeface="華康中黑體"/>
                          <a:cs typeface="Tahoma"/>
                        </a:defRPr>
                      </a:lvl5pPr>
                      <a:lvl6pPr marL="2286000" algn="l" defTabSz="914400" rtl="0" eaLnBrk="1" latinLnBrk="0" hangingPunct="1">
                        <a:defRPr sz="1800" kern="1200">
                          <a:solidFill>
                            <a:schemeClr val="tx1"/>
                          </a:solidFill>
                          <a:latin typeface="Times New Roman"/>
                          <a:ea typeface="華康中黑體"/>
                          <a:cs typeface="Tahoma"/>
                        </a:defRPr>
                      </a:lvl6pPr>
                      <a:lvl7pPr marL="2743200" algn="l" defTabSz="914400" rtl="0" eaLnBrk="1" latinLnBrk="0" hangingPunct="1">
                        <a:defRPr sz="1800" kern="1200">
                          <a:solidFill>
                            <a:schemeClr val="tx1"/>
                          </a:solidFill>
                          <a:latin typeface="Times New Roman"/>
                          <a:ea typeface="華康中黑體"/>
                          <a:cs typeface="Tahoma"/>
                        </a:defRPr>
                      </a:lvl7pPr>
                      <a:lvl8pPr marL="3200400" algn="l" defTabSz="914400" rtl="0" eaLnBrk="1" latinLnBrk="0" hangingPunct="1">
                        <a:defRPr sz="1800" kern="1200">
                          <a:solidFill>
                            <a:schemeClr val="tx1"/>
                          </a:solidFill>
                          <a:latin typeface="Times New Roman"/>
                          <a:ea typeface="華康中黑體"/>
                          <a:cs typeface="Tahoma"/>
                        </a:defRPr>
                      </a:lvl8pPr>
                      <a:lvl9pPr marL="3657600" algn="l" defTabSz="914400" rtl="0" eaLnBrk="1" latinLnBrk="0" hangingPunct="1">
                        <a:defRPr sz="1800" kern="1200">
                          <a:solidFill>
                            <a:schemeClr val="tx1"/>
                          </a:solidFill>
                          <a:latin typeface="Times New Roman"/>
                          <a:ea typeface="華康中黑體"/>
                          <a:cs typeface="Tahoma"/>
                        </a:defRPr>
                      </a:lvl9pPr>
                    </a:lstStyle>
                    <a:p>
                      <a:pPr algn="l"/>
                      <a:r>
                        <a:rPr lang="en-US" altLang="zh-TW" sz="1000" dirty="0">
                          <a:solidFill>
                            <a:schemeClr val="tx1"/>
                          </a:solidFill>
                          <a:effectLst/>
                          <a:latin typeface="微軟正黑體" pitchFamily="34" charset="-120"/>
                          <a:ea typeface="微軟正黑體" pitchFamily="34" charset="-120"/>
                          <a:cs typeface="Microsoft New Tai Lue" pitchFamily="34" charset="0"/>
                        </a:rPr>
                        <a:t>(</a:t>
                      </a:r>
                      <a:r>
                        <a:rPr lang="en-US" altLang="zh-TW" sz="1000" dirty="0" err="1">
                          <a:solidFill>
                            <a:schemeClr val="tx1"/>
                          </a:solidFill>
                          <a:effectLst/>
                          <a:latin typeface="微軟正黑體" pitchFamily="34" charset="-120"/>
                          <a:ea typeface="微軟正黑體" pitchFamily="34" charset="-120"/>
                          <a:cs typeface="Microsoft New Tai Lue" pitchFamily="34" charset="0"/>
                        </a:rPr>
                        <a:t>NT$billion</a:t>
                      </a:r>
                      <a:r>
                        <a:rPr lang="en-US" altLang="zh-TW" sz="1000" dirty="0">
                          <a:solidFill>
                            <a:schemeClr val="tx1"/>
                          </a:solidFill>
                          <a:effectLst/>
                          <a:latin typeface="微軟正黑體" pitchFamily="34" charset="-120"/>
                          <a:ea typeface="微軟正黑體" pitchFamily="34" charset="-120"/>
                          <a:cs typeface="Microsoft New Tai Lue" pitchFamily="34" charset="0"/>
                        </a:rPr>
                        <a:t>)</a:t>
                      </a:r>
                      <a:endParaRPr lang="zh-TW" altLang="en-US" sz="1000" dirty="0">
                        <a:solidFill>
                          <a:schemeClr val="tx1"/>
                        </a:solidFill>
                        <a:effectLst/>
                        <a:latin typeface="微軟正黑體" pitchFamily="34" charset="-12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12700" cmpd="sng">
                      <a:solidFill>
                        <a:srgbClr val="FFFFFF"/>
                      </a:solid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華康中黑體"/>
                          <a:cs typeface="Tahoma"/>
                        </a:defRPr>
                      </a:lvl1pPr>
                      <a:lvl2pPr marL="457200" algn="l" defTabSz="914400" rtl="0" eaLnBrk="1" latinLnBrk="0" hangingPunct="1">
                        <a:defRPr sz="1800" kern="1200">
                          <a:solidFill>
                            <a:schemeClr val="tx1"/>
                          </a:solidFill>
                          <a:latin typeface="Times New Roman"/>
                          <a:ea typeface="華康中黑體"/>
                          <a:cs typeface="Tahoma"/>
                        </a:defRPr>
                      </a:lvl2pPr>
                      <a:lvl3pPr marL="914400" algn="l" defTabSz="914400" rtl="0" eaLnBrk="1" latinLnBrk="0" hangingPunct="1">
                        <a:defRPr sz="1800" kern="1200">
                          <a:solidFill>
                            <a:schemeClr val="tx1"/>
                          </a:solidFill>
                          <a:latin typeface="Times New Roman"/>
                          <a:ea typeface="華康中黑體"/>
                          <a:cs typeface="Tahoma"/>
                        </a:defRPr>
                      </a:lvl3pPr>
                      <a:lvl4pPr marL="1371600" algn="l" defTabSz="914400" rtl="0" eaLnBrk="1" latinLnBrk="0" hangingPunct="1">
                        <a:defRPr sz="1800" kern="1200">
                          <a:solidFill>
                            <a:schemeClr val="tx1"/>
                          </a:solidFill>
                          <a:latin typeface="Times New Roman"/>
                          <a:ea typeface="華康中黑體"/>
                          <a:cs typeface="Tahoma"/>
                        </a:defRPr>
                      </a:lvl4pPr>
                      <a:lvl5pPr marL="1828800" algn="l" defTabSz="914400" rtl="0" eaLnBrk="1" latinLnBrk="0" hangingPunct="1">
                        <a:defRPr sz="1800" kern="1200">
                          <a:solidFill>
                            <a:schemeClr val="tx1"/>
                          </a:solidFill>
                          <a:latin typeface="Times New Roman"/>
                          <a:ea typeface="華康中黑體"/>
                          <a:cs typeface="Tahoma"/>
                        </a:defRPr>
                      </a:lvl5pPr>
                      <a:lvl6pPr marL="2286000" algn="l" defTabSz="914400" rtl="0" eaLnBrk="1" latinLnBrk="0" hangingPunct="1">
                        <a:defRPr sz="1800" kern="1200">
                          <a:solidFill>
                            <a:schemeClr val="tx1"/>
                          </a:solidFill>
                          <a:latin typeface="Times New Roman"/>
                          <a:ea typeface="華康中黑體"/>
                          <a:cs typeface="Tahoma"/>
                        </a:defRPr>
                      </a:lvl6pPr>
                      <a:lvl7pPr marL="2743200" algn="l" defTabSz="914400" rtl="0" eaLnBrk="1" latinLnBrk="0" hangingPunct="1">
                        <a:defRPr sz="1800" kern="1200">
                          <a:solidFill>
                            <a:schemeClr val="tx1"/>
                          </a:solidFill>
                          <a:latin typeface="Times New Roman"/>
                          <a:ea typeface="華康中黑體"/>
                          <a:cs typeface="Tahoma"/>
                        </a:defRPr>
                      </a:lvl7pPr>
                      <a:lvl8pPr marL="3200400" algn="l" defTabSz="914400" rtl="0" eaLnBrk="1" latinLnBrk="0" hangingPunct="1">
                        <a:defRPr sz="1800" kern="1200">
                          <a:solidFill>
                            <a:schemeClr val="tx1"/>
                          </a:solidFill>
                          <a:latin typeface="Times New Roman"/>
                          <a:ea typeface="華康中黑體"/>
                          <a:cs typeface="Tahoma"/>
                        </a:defRPr>
                      </a:lvl8pPr>
                      <a:lvl9pPr marL="3657600" algn="l" defTabSz="914400" rtl="0" eaLnBrk="1" latinLnBrk="0" hangingPunct="1">
                        <a:defRPr sz="1800" kern="1200">
                          <a:solidFill>
                            <a:schemeClr val="tx1"/>
                          </a:solidFill>
                          <a:latin typeface="Times New Roman"/>
                          <a:ea typeface="華康中黑體"/>
                          <a:cs typeface="Tahoma"/>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effectLst/>
                          <a:latin typeface="微軟正黑體" pitchFamily="34" charset="-120"/>
                          <a:ea typeface="微軟正黑體" pitchFamily="34" charset="-120"/>
                          <a:cs typeface="Microsoft New Tai Lue" pitchFamily="34" charset="0"/>
                        </a:rPr>
                        <a:t>Amount</a:t>
                      </a:r>
                      <a:endParaRPr lang="zh-TW" altLang="en-US" sz="1400" b="1" dirty="0">
                        <a:solidFill>
                          <a:schemeClr val="tx1"/>
                        </a:solidFill>
                        <a:effectLst/>
                        <a:latin typeface="微軟正黑體" pitchFamily="34" charset="-12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12700" cmpd="sng">
                      <a:solidFill>
                        <a:srgbClr val="FFFFFF"/>
                      </a:solid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Times New Roman"/>
                          <a:ea typeface="華康中黑體"/>
                          <a:cs typeface="Tahoma"/>
                        </a:defRPr>
                      </a:lvl1pPr>
                      <a:lvl2pPr marL="457200" algn="l" defTabSz="914400" rtl="0" eaLnBrk="1" latinLnBrk="0" hangingPunct="1">
                        <a:defRPr sz="1800" kern="1200">
                          <a:solidFill>
                            <a:schemeClr val="tx1"/>
                          </a:solidFill>
                          <a:latin typeface="Times New Roman"/>
                          <a:ea typeface="華康中黑體"/>
                          <a:cs typeface="Tahoma"/>
                        </a:defRPr>
                      </a:lvl2pPr>
                      <a:lvl3pPr marL="914400" algn="l" defTabSz="914400" rtl="0" eaLnBrk="1" latinLnBrk="0" hangingPunct="1">
                        <a:defRPr sz="1800" kern="1200">
                          <a:solidFill>
                            <a:schemeClr val="tx1"/>
                          </a:solidFill>
                          <a:latin typeface="Times New Roman"/>
                          <a:ea typeface="華康中黑體"/>
                          <a:cs typeface="Tahoma"/>
                        </a:defRPr>
                      </a:lvl3pPr>
                      <a:lvl4pPr marL="1371600" algn="l" defTabSz="914400" rtl="0" eaLnBrk="1" latinLnBrk="0" hangingPunct="1">
                        <a:defRPr sz="1800" kern="1200">
                          <a:solidFill>
                            <a:schemeClr val="tx1"/>
                          </a:solidFill>
                          <a:latin typeface="Times New Roman"/>
                          <a:ea typeface="華康中黑體"/>
                          <a:cs typeface="Tahoma"/>
                        </a:defRPr>
                      </a:lvl4pPr>
                      <a:lvl5pPr marL="1828800" algn="l" defTabSz="914400" rtl="0" eaLnBrk="1" latinLnBrk="0" hangingPunct="1">
                        <a:defRPr sz="1800" kern="1200">
                          <a:solidFill>
                            <a:schemeClr val="tx1"/>
                          </a:solidFill>
                          <a:latin typeface="Times New Roman"/>
                          <a:ea typeface="華康中黑體"/>
                          <a:cs typeface="Tahoma"/>
                        </a:defRPr>
                      </a:lvl5pPr>
                      <a:lvl6pPr marL="2286000" algn="l" defTabSz="914400" rtl="0" eaLnBrk="1" latinLnBrk="0" hangingPunct="1">
                        <a:defRPr sz="1800" kern="1200">
                          <a:solidFill>
                            <a:schemeClr val="tx1"/>
                          </a:solidFill>
                          <a:latin typeface="Times New Roman"/>
                          <a:ea typeface="華康中黑體"/>
                          <a:cs typeface="Tahoma"/>
                        </a:defRPr>
                      </a:lvl6pPr>
                      <a:lvl7pPr marL="2743200" algn="l" defTabSz="914400" rtl="0" eaLnBrk="1" latinLnBrk="0" hangingPunct="1">
                        <a:defRPr sz="1800" kern="1200">
                          <a:solidFill>
                            <a:schemeClr val="tx1"/>
                          </a:solidFill>
                          <a:latin typeface="Times New Roman"/>
                          <a:ea typeface="華康中黑體"/>
                          <a:cs typeface="Tahoma"/>
                        </a:defRPr>
                      </a:lvl7pPr>
                      <a:lvl8pPr marL="3200400" algn="l" defTabSz="914400" rtl="0" eaLnBrk="1" latinLnBrk="0" hangingPunct="1">
                        <a:defRPr sz="1800" kern="1200">
                          <a:solidFill>
                            <a:schemeClr val="tx1"/>
                          </a:solidFill>
                          <a:latin typeface="Times New Roman"/>
                          <a:ea typeface="華康中黑體"/>
                          <a:cs typeface="Tahoma"/>
                        </a:defRPr>
                      </a:lvl8pPr>
                      <a:lvl9pPr marL="3657600" algn="l" defTabSz="914400" rtl="0" eaLnBrk="1" latinLnBrk="0" hangingPunct="1">
                        <a:defRPr sz="1800" kern="1200">
                          <a:solidFill>
                            <a:schemeClr val="tx1"/>
                          </a:solidFill>
                          <a:latin typeface="Times New Roman"/>
                          <a:ea typeface="華康中黑體"/>
                          <a:cs typeface="Tahoma"/>
                        </a:defRPr>
                      </a:lvl9pPr>
                    </a:lstStyle>
                    <a:p>
                      <a:pPr marL="0" algn="l" defTabSz="914400" rtl="0" eaLnBrk="1" latinLnBrk="0" hangingPunct="1"/>
                      <a:r>
                        <a:rPr lang="en-US" altLang="zh-TW" sz="1400" b="0" kern="1200" dirty="0">
                          <a:solidFill>
                            <a:schemeClr val="tx1"/>
                          </a:solidFill>
                          <a:effectLst/>
                          <a:latin typeface="Microsoft New Tai Lue" pitchFamily="34" charset="0"/>
                          <a:ea typeface="微軟正黑體" pitchFamily="34" charset="-120"/>
                          <a:cs typeface="Microsoft New Tai Lue" pitchFamily="34" charset="0"/>
                        </a:rPr>
                        <a:t>’16</a:t>
                      </a:r>
                      <a:endParaRPr lang="zh-TW" altLang="en-US" sz="1400" b="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華康中黑體"/>
                          <a:cs typeface="Tahoma"/>
                        </a:defRPr>
                      </a:lvl1pPr>
                      <a:lvl2pPr marL="457200" algn="l" defTabSz="914400" rtl="0" eaLnBrk="1" latinLnBrk="0" hangingPunct="1">
                        <a:defRPr sz="1800" kern="1200">
                          <a:solidFill>
                            <a:schemeClr val="tx1"/>
                          </a:solidFill>
                          <a:latin typeface="Times New Roman"/>
                          <a:ea typeface="華康中黑體"/>
                          <a:cs typeface="Tahoma"/>
                        </a:defRPr>
                      </a:lvl2pPr>
                      <a:lvl3pPr marL="914400" algn="l" defTabSz="914400" rtl="0" eaLnBrk="1" latinLnBrk="0" hangingPunct="1">
                        <a:defRPr sz="1800" kern="1200">
                          <a:solidFill>
                            <a:schemeClr val="tx1"/>
                          </a:solidFill>
                          <a:latin typeface="Times New Roman"/>
                          <a:ea typeface="華康中黑體"/>
                          <a:cs typeface="Tahoma"/>
                        </a:defRPr>
                      </a:lvl3pPr>
                      <a:lvl4pPr marL="1371600" algn="l" defTabSz="914400" rtl="0" eaLnBrk="1" latinLnBrk="0" hangingPunct="1">
                        <a:defRPr sz="1800" kern="1200">
                          <a:solidFill>
                            <a:schemeClr val="tx1"/>
                          </a:solidFill>
                          <a:latin typeface="Times New Roman"/>
                          <a:ea typeface="華康中黑體"/>
                          <a:cs typeface="Tahoma"/>
                        </a:defRPr>
                      </a:lvl4pPr>
                      <a:lvl5pPr marL="1828800" algn="l" defTabSz="914400" rtl="0" eaLnBrk="1" latinLnBrk="0" hangingPunct="1">
                        <a:defRPr sz="1800" kern="1200">
                          <a:solidFill>
                            <a:schemeClr val="tx1"/>
                          </a:solidFill>
                          <a:latin typeface="Times New Roman"/>
                          <a:ea typeface="華康中黑體"/>
                          <a:cs typeface="Tahoma"/>
                        </a:defRPr>
                      </a:lvl5pPr>
                      <a:lvl6pPr marL="2286000" algn="l" defTabSz="914400" rtl="0" eaLnBrk="1" latinLnBrk="0" hangingPunct="1">
                        <a:defRPr sz="1800" kern="1200">
                          <a:solidFill>
                            <a:schemeClr val="tx1"/>
                          </a:solidFill>
                          <a:latin typeface="Times New Roman"/>
                          <a:ea typeface="華康中黑體"/>
                          <a:cs typeface="Tahoma"/>
                        </a:defRPr>
                      </a:lvl6pPr>
                      <a:lvl7pPr marL="2743200" algn="l" defTabSz="914400" rtl="0" eaLnBrk="1" latinLnBrk="0" hangingPunct="1">
                        <a:defRPr sz="1800" kern="1200">
                          <a:solidFill>
                            <a:schemeClr val="tx1"/>
                          </a:solidFill>
                          <a:latin typeface="Times New Roman"/>
                          <a:ea typeface="華康中黑體"/>
                          <a:cs typeface="Tahoma"/>
                        </a:defRPr>
                      </a:lvl7pPr>
                      <a:lvl8pPr marL="3200400" algn="l" defTabSz="914400" rtl="0" eaLnBrk="1" latinLnBrk="0" hangingPunct="1">
                        <a:defRPr sz="1800" kern="1200">
                          <a:solidFill>
                            <a:schemeClr val="tx1"/>
                          </a:solidFill>
                          <a:latin typeface="Times New Roman"/>
                          <a:ea typeface="華康中黑體"/>
                          <a:cs typeface="Tahoma"/>
                        </a:defRPr>
                      </a:lvl8pPr>
                      <a:lvl9pPr marL="3657600" algn="l" defTabSz="914400" rtl="0" eaLnBrk="1" latinLnBrk="0" hangingPunct="1">
                        <a:defRPr sz="1800" kern="1200">
                          <a:solidFill>
                            <a:schemeClr val="tx1"/>
                          </a:solidFill>
                          <a:latin typeface="Times New Roman"/>
                          <a:ea typeface="華康中黑體"/>
                          <a:cs typeface="Tahoma"/>
                        </a:defRPr>
                      </a:lvl9pPr>
                    </a:lstStyle>
                    <a:p>
                      <a:pPr algn="ctr"/>
                      <a:r>
                        <a:rPr lang="en-US" altLang="zh-TW" sz="1400" dirty="0">
                          <a:effectLst/>
                          <a:latin typeface="Microsoft New Tai Lue" pitchFamily="34" charset="0"/>
                          <a:ea typeface="微軟正黑體" pitchFamily="34" charset="-120"/>
                          <a:cs typeface="Microsoft New Tai Lue" pitchFamily="34" charset="0"/>
                        </a:rPr>
                        <a:t>21.0</a:t>
                      </a:r>
                      <a:endParaRPr lang="en-US" sz="1400"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l" defTabSz="914400" rtl="0" eaLnBrk="1" latinLnBrk="0" hangingPunct="1"/>
                      <a:r>
                        <a:rPr lang="en-US" altLang="zh-TW" sz="1400" b="0" kern="1200" dirty="0">
                          <a:solidFill>
                            <a:schemeClr val="tx1"/>
                          </a:solidFill>
                          <a:effectLst/>
                          <a:latin typeface="Microsoft New Tai Lue" pitchFamily="34" charset="0"/>
                          <a:ea typeface="微軟正黑體" pitchFamily="34" charset="-120"/>
                          <a:cs typeface="Microsoft New Tai Lue" pitchFamily="34" charset="0"/>
                        </a:rPr>
                        <a:t>’17</a:t>
                      </a:r>
                      <a:endParaRPr lang="zh-TW" altLang="en-US" sz="1400" b="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algn="ctr"/>
                      <a:r>
                        <a:rPr lang="en-US" altLang="zh-TW" sz="1400" dirty="0">
                          <a:effectLst/>
                          <a:latin typeface="Microsoft New Tai Lue" pitchFamily="34" charset="0"/>
                          <a:ea typeface="微軟正黑體" pitchFamily="34" charset="-120"/>
                          <a:cs typeface="Microsoft New Tai Lue" pitchFamily="34" charset="0"/>
                        </a:rPr>
                        <a:t>41.2</a:t>
                      </a:r>
                      <a:endParaRPr lang="en-US" sz="1400" baseline="30000"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Times New Roman"/>
                          <a:ea typeface="華康中黑體"/>
                          <a:cs typeface="Tahoma"/>
                        </a:defRPr>
                      </a:lvl1pPr>
                      <a:lvl2pPr marL="457200" algn="l" defTabSz="914400" rtl="0" eaLnBrk="1" latinLnBrk="0" hangingPunct="1">
                        <a:defRPr sz="1800" kern="1200">
                          <a:solidFill>
                            <a:schemeClr val="tx1"/>
                          </a:solidFill>
                          <a:latin typeface="Times New Roman"/>
                          <a:ea typeface="華康中黑體"/>
                          <a:cs typeface="Tahoma"/>
                        </a:defRPr>
                      </a:lvl2pPr>
                      <a:lvl3pPr marL="914400" algn="l" defTabSz="914400" rtl="0" eaLnBrk="1" latinLnBrk="0" hangingPunct="1">
                        <a:defRPr sz="1800" kern="1200">
                          <a:solidFill>
                            <a:schemeClr val="tx1"/>
                          </a:solidFill>
                          <a:latin typeface="Times New Roman"/>
                          <a:ea typeface="華康中黑體"/>
                          <a:cs typeface="Tahoma"/>
                        </a:defRPr>
                      </a:lvl3pPr>
                      <a:lvl4pPr marL="1371600" algn="l" defTabSz="914400" rtl="0" eaLnBrk="1" latinLnBrk="0" hangingPunct="1">
                        <a:defRPr sz="1800" kern="1200">
                          <a:solidFill>
                            <a:schemeClr val="tx1"/>
                          </a:solidFill>
                          <a:latin typeface="Times New Roman"/>
                          <a:ea typeface="華康中黑體"/>
                          <a:cs typeface="Tahoma"/>
                        </a:defRPr>
                      </a:lvl4pPr>
                      <a:lvl5pPr marL="1828800" algn="l" defTabSz="914400" rtl="0" eaLnBrk="1" latinLnBrk="0" hangingPunct="1">
                        <a:defRPr sz="1800" kern="1200">
                          <a:solidFill>
                            <a:schemeClr val="tx1"/>
                          </a:solidFill>
                          <a:latin typeface="Times New Roman"/>
                          <a:ea typeface="華康中黑體"/>
                          <a:cs typeface="Tahoma"/>
                        </a:defRPr>
                      </a:lvl5pPr>
                      <a:lvl6pPr marL="2286000" algn="l" defTabSz="914400" rtl="0" eaLnBrk="1" latinLnBrk="0" hangingPunct="1">
                        <a:defRPr sz="1800" kern="1200">
                          <a:solidFill>
                            <a:schemeClr val="tx1"/>
                          </a:solidFill>
                          <a:latin typeface="Times New Roman"/>
                          <a:ea typeface="華康中黑體"/>
                          <a:cs typeface="Tahoma"/>
                        </a:defRPr>
                      </a:lvl6pPr>
                      <a:lvl7pPr marL="2743200" algn="l" defTabSz="914400" rtl="0" eaLnBrk="1" latinLnBrk="0" hangingPunct="1">
                        <a:defRPr sz="1800" kern="1200">
                          <a:solidFill>
                            <a:schemeClr val="tx1"/>
                          </a:solidFill>
                          <a:latin typeface="Times New Roman"/>
                          <a:ea typeface="華康中黑體"/>
                          <a:cs typeface="Tahoma"/>
                        </a:defRPr>
                      </a:lvl7pPr>
                      <a:lvl8pPr marL="3200400" algn="l" defTabSz="914400" rtl="0" eaLnBrk="1" latinLnBrk="0" hangingPunct="1">
                        <a:defRPr sz="1800" kern="1200">
                          <a:solidFill>
                            <a:schemeClr val="tx1"/>
                          </a:solidFill>
                          <a:latin typeface="Times New Roman"/>
                          <a:ea typeface="華康中黑體"/>
                          <a:cs typeface="Tahoma"/>
                        </a:defRPr>
                      </a:lvl8pPr>
                      <a:lvl9pPr marL="3657600" algn="l" defTabSz="914400" rtl="0" eaLnBrk="1" latinLnBrk="0" hangingPunct="1">
                        <a:defRPr sz="1800" kern="1200">
                          <a:solidFill>
                            <a:schemeClr val="tx1"/>
                          </a:solidFill>
                          <a:latin typeface="Times New Roman"/>
                          <a:ea typeface="華康中黑體"/>
                          <a:cs typeface="Tahoma"/>
                        </a:defRPr>
                      </a:lvl9pPr>
                    </a:lstStyle>
                    <a:p>
                      <a:pPr marL="0" algn="l" defTabSz="914400" rtl="0" eaLnBrk="1" latinLnBrk="0" hangingPunct="1"/>
                      <a:r>
                        <a:rPr lang="en-US" altLang="zh-TW" sz="1400" b="0" kern="1200" dirty="0">
                          <a:solidFill>
                            <a:schemeClr val="tx1"/>
                          </a:solidFill>
                          <a:effectLst/>
                          <a:latin typeface="Microsoft New Tai Lue" pitchFamily="34" charset="0"/>
                          <a:ea typeface="微軟正黑體" pitchFamily="34" charset="-120"/>
                          <a:cs typeface="Microsoft New Tai Lue" pitchFamily="34" charset="0"/>
                        </a:rPr>
                        <a:t>’18</a:t>
                      </a:r>
                      <a:endParaRPr lang="zh-TW" altLang="en-US" sz="1400" b="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華康中黑體"/>
                          <a:cs typeface="Tahoma"/>
                        </a:defRPr>
                      </a:lvl1pPr>
                      <a:lvl2pPr marL="457200" algn="l" defTabSz="914400" rtl="0" eaLnBrk="1" latinLnBrk="0" hangingPunct="1">
                        <a:defRPr sz="1800" kern="1200">
                          <a:solidFill>
                            <a:schemeClr val="tx1"/>
                          </a:solidFill>
                          <a:latin typeface="Times New Roman"/>
                          <a:ea typeface="華康中黑體"/>
                          <a:cs typeface="Tahoma"/>
                        </a:defRPr>
                      </a:lvl2pPr>
                      <a:lvl3pPr marL="914400" algn="l" defTabSz="914400" rtl="0" eaLnBrk="1" latinLnBrk="0" hangingPunct="1">
                        <a:defRPr sz="1800" kern="1200">
                          <a:solidFill>
                            <a:schemeClr val="tx1"/>
                          </a:solidFill>
                          <a:latin typeface="Times New Roman"/>
                          <a:ea typeface="華康中黑體"/>
                          <a:cs typeface="Tahoma"/>
                        </a:defRPr>
                      </a:lvl3pPr>
                      <a:lvl4pPr marL="1371600" algn="l" defTabSz="914400" rtl="0" eaLnBrk="1" latinLnBrk="0" hangingPunct="1">
                        <a:defRPr sz="1800" kern="1200">
                          <a:solidFill>
                            <a:schemeClr val="tx1"/>
                          </a:solidFill>
                          <a:latin typeface="Times New Roman"/>
                          <a:ea typeface="華康中黑體"/>
                          <a:cs typeface="Tahoma"/>
                        </a:defRPr>
                      </a:lvl4pPr>
                      <a:lvl5pPr marL="1828800" algn="l" defTabSz="914400" rtl="0" eaLnBrk="1" latinLnBrk="0" hangingPunct="1">
                        <a:defRPr sz="1800" kern="1200">
                          <a:solidFill>
                            <a:schemeClr val="tx1"/>
                          </a:solidFill>
                          <a:latin typeface="Times New Roman"/>
                          <a:ea typeface="華康中黑體"/>
                          <a:cs typeface="Tahoma"/>
                        </a:defRPr>
                      </a:lvl5pPr>
                      <a:lvl6pPr marL="2286000" algn="l" defTabSz="914400" rtl="0" eaLnBrk="1" latinLnBrk="0" hangingPunct="1">
                        <a:defRPr sz="1800" kern="1200">
                          <a:solidFill>
                            <a:schemeClr val="tx1"/>
                          </a:solidFill>
                          <a:latin typeface="Times New Roman"/>
                          <a:ea typeface="華康中黑體"/>
                          <a:cs typeface="Tahoma"/>
                        </a:defRPr>
                      </a:lvl6pPr>
                      <a:lvl7pPr marL="2743200" algn="l" defTabSz="914400" rtl="0" eaLnBrk="1" latinLnBrk="0" hangingPunct="1">
                        <a:defRPr sz="1800" kern="1200">
                          <a:solidFill>
                            <a:schemeClr val="tx1"/>
                          </a:solidFill>
                          <a:latin typeface="Times New Roman"/>
                          <a:ea typeface="華康中黑體"/>
                          <a:cs typeface="Tahoma"/>
                        </a:defRPr>
                      </a:lvl7pPr>
                      <a:lvl8pPr marL="3200400" algn="l" defTabSz="914400" rtl="0" eaLnBrk="1" latinLnBrk="0" hangingPunct="1">
                        <a:defRPr sz="1800" kern="1200">
                          <a:solidFill>
                            <a:schemeClr val="tx1"/>
                          </a:solidFill>
                          <a:latin typeface="Times New Roman"/>
                          <a:ea typeface="華康中黑體"/>
                          <a:cs typeface="Tahoma"/>
                        </a:defRPr>
                      </a:lvl8pPr>
                      <a:lvl9pPr marL="3657600" algn="l" defTabSz="914400" rtl="0" eaLnBrk="1" latinLnBrk="0" hangingPunct="1">
                        <a:defRPr sz="1800" kern="1200">
                          <a:solidFill>
                            <a:schemeClr val="tx1"/>
                          </a:solidFill>
                          <a:latin typeface="Times New Roman"/>
                          <a:ea typeface="華康中黑體"/>
                          <a:cs typeface="Tahoma"/>
                        </a:defRPr>
                      </a:lvl9pPr>
                    </a:lstStyle>
                    <a:p>
                      <a:pPr marL="0" algn="ctr" defTabSz="914400" rtl="0" eaLnBrk="1" latinLnBrk="0" hangingPunct="1"/>
                      <a:r>
                        <a:rPr lang="en-US" altLang="zh-TW" sz="1400" kern="1200" dirty="0">
                          <a:solidFill>
                            <a:schemeClr val="tx1"/>
                          </a:solidFill>
                          <a:effectLst/>
                          <a:latin typeface="Microsoft New Tai Lue" pitchFamily="34" charset="0"/>
                          <a:ea typeface="微軟正黑體" pitchFamily="34" charset="-120"/>
                          <a:cs typeface="Microsoft New Tai Lue" pitchFamily="34" charset="0"/>
                        </a:rPr>
                        <a:t>10.0</a:t>
                      </a:r>
                      <a:endParaRPr lang="en-US" sz="140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l" defTabSz="914400" rtl="0" eaLnBrk="1" latinLnBrk="0" hangingPunct="1"/>
                      <a:r>
                        <a:rPr lang="en-US" altLang="zh-TW" sz="1400" b="0" kern="1200" dirty="0">
                          <a:solidFill>
                            <a:schemeClr val="tx1"/>
                          </a:solidFill>
                          <a:effectLst/>
                          <a:latin typeface="Microsoft New Tai Lue" pitchFamily="34" charset="0"/>
                          <a:ea typeface="微軟正黑體" pitchFamily="34" charset="-120"/>
                          <a:cs typeface="Microsoft New Tai Lue" pitchFamily="34" charset="0"/>
                        </a:rPr>
                        <a:t>’20</a:t>
                      </a:r>
                      <a:endParaRPr lang="zh-TW" altLang="en-US" sz="1400" b="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ctr" defTabSz="914400" rtl="0" eaLnBrk="1" latinLnBrk="0" hangingPunct="1"/>
                      <a:r>
                        <a:rPr lang="en-US" altLang="zh-TW" sz="1400" kern="1200" dirty="0">
                          <a:solidFill>
                            <a:schemeClr val="tx1"/>
                          </a:solidFill>
                          <a:effectLst/>
                          <a:latin typeface="Microsoft New Tai Lue" pitchFamily="34" charset="0"/>
                          <a:ea typeface="微軟正黑體" pitchFamily="34" charset="-120"/>
                          <a:cs typeface="Microsoft New Tai Lue" pitchFamily="34" charset="0"/>
                        </a:rPr>
                        <a:t>18.5</a:t>
                      </a:r>
                      <a:endParaRPr lang="zh-TW" altLang="en-US" sz="140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l" defTabSz="914400" rtl="0" eaLnBrk="1" latinLnBrk="0" hangingPunct="1"/>
                      <a:r>
                        <a:rPr lang="en-US" altLang="zh-TW" sz="1400" b="0" kern="1200" dirty="0">
                          <a:solidFill>
                            <a:schemeClr val="tx1"/>
                          </a:solidFill>
                          <a:effectLst/>
                          <a:latin typeface="Microsoft New Tai Lue" pitchFamily="34" charset="0"/>
                          <a:ea typeface="微軟正黑體" pitchFamily="34" charset="-120"/>
                          <a:cs typeface="Microsoft New Tai Lue" pitchFamily="34" charset="0"/>
                        </a:rPr>
                        <a:t>’21</a:t>
                      </a:r>
                      <a:endParaRPr lang="zh-TW" altLang="en-US" sz="1400" b="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ctr" defTabSz="914400" rtl="0" eaLnBrk="1" latinLnBrk="0" hangingPunct="1"/>
                      <a:r>
                        <a:rPr lang="en-US" altLang="zh-TW" sz="1400" kern="1200" dirty="0">
                          <a:solidFill>
                            <a:schemeClr val="tx1"/>
                          </a:solidFill>
                          <a:effectLst/>
                          <a:latin typeface="Microsoft New Tai Lue" pitchFamily="34" charset="0"/>
                          <a:ea typeface="微軟正黑體" pitchFamily="34" charset="-120"/>
                          <a:cs typeface="Microsoft New Tai Lue" pitchFamily="34" charset="0"/>
                        </a:rPr>
                        <a:t>15.0</a:t>
                      </a:r>
                      <a:endParaRPr lang="zh-TW" altLang="en-US" sz="140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4529646"/>
                  </a:ext>
                </a:extLst>
              </a:tr>
              <a:tr h="0">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l" defTabSz="914400" rtl="0" eaLnBrk="1" latinLnBrk="0" hangingPunct="1"/>
                      <a:r>
                        <a:rPr lang="en-US" altLang="zh-TW" sz="1400" b="0" kern="1200" dirty="0">
                          <a:solidFill>
                            <a:schemeClr val="tx1"/>
                          </a:solidFill>
                          <a:effectLst/>
                          <a:latin typeface="Microsoft New Tai Lue" pitchFamily="34" charset="0"/>
                          <a:ea typeface="微軟正黑體" pitchFamily="34" charset="-120"/>
                          <a:cs typeface="Microsoft New Tai Lue" pitchFamily="34" charset="0"/>
                        </a:rPr>
                        <a:t>’22</a:t>
                      </a:r>
                      <a:endParaRPr lang="zh-TW" altLang="en-US" sz="1400" b="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ctr" defTabSz="914400" rtl="0" eaLnBrk="1" latinLnBrk="0" hangingPunct="1"/>
                      <a:r>
                        <a:rPr lang="en-US" altLang="zh-TW" sz="1400" kern="1200" dirty="0">
                          <a:solidFill>
                            <a:schemeClr val="tx1"/>
                          </a:solidFill>
                          <a:effectLst/>
                          <a:latin typeface="Microsoft New Tai Lue" pitchFamily="34" charset="0"/>
                          <a:ea typeface="微軟正黑體" pitchFamily="34" charset="-120"/>
                          <a:cs typeface="Microsoft New Tai Lue" pitchFamily="34" charset="0"/>
                        </a:rPr>
                        <a:t>25.0</a:t>
                      </a:r>
                      <a:endParaRPr lang="zh-TW" altLang="en-US" sz="140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555399"/>
                  </a:ext>
                </a:extLst>
              </a:tr>
              <a:tr h="0">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b="0" kern="1200" dirty="0">
                          <a:solidFill>
                            <a:schemeClr val="tx1"/>
                          </a:solidFill>
                          <a:effectLst/>
                          <a:latin typeface="Microsoft New Tai Lue" pitchFamily="34" charset="0"/>
                          <a:ea typeface="微軟正黑體" pitchFamily="34" charset="-120"/>
                          <a:cs typeface="Microsoft New Tai Lue" pitchFamily="34" charset="0"/>
                        </a:rPr>
                        <a:t>’23</a:t>
                      </a:r>
                      <a:endParaRPr lang="zh-TW" altLang="en-US" sz="1400" b="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marL="0" algn="ctr" defTabSz="914400" rtl="0" eaLnBrk="1" latinLnBrk="0" hangingPunct="1"/>
                      <a:r>
                        <a:rPr lang="en-US" altLang="zh-TW" sz="1400" kern="1200" dirty="0">
                          <a:solidFill>
                            <a:schemeClr val="tx1"/>
                          </a:solidFill>
                          <a:effectLst/>
                          <a:latin typeface="Microsoft New Tai Lue" pitchFamily="34" charset="0"/>
                          <a:ea typeface="微軟正黑體" pitchFamily="34" charset="-120"/>
                          <a:cs typeface="Microsoft New Tai Lue" pitchFamily="34" charset="0"/>
                        </a:rPr>
                        <a:t>10.0</a:t>
                      </a:r>
                      <a:endParaRPr lang="zh-TW" altLang="en-US" sz="1400" kern="12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008441"/>
                  </a:ext>
                </a:extLst>
              </a:tr>
              <a:tr h="0">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algn="r"/>
                      <a:r>
                        <a:rPr lang="en-US" altLang="zh-TW" sz="1400" b="1" dirty="0">
                          <a:effectLst/>
                          <a:latin typeface="Microsoft New Tai Lue" pitchFamily="34" charset="0"/>
                          <a:ea typeface="微軟正黑體" pitchFamily="34" charset="-120"/>
                          <a:cs typeface="Microsoft New Tai Lue" pitchFamily="34" charset="0"/>
                        </a:rPr>
                        <a:t>Total</a:t>
                      </a:r>
                      <a:endParaRPr lang="zh-TW" altLang="en-US" sz="1400" b="1"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ahoma"/>
                          <a:ea typeface="華康中黑體(P)"/>
                          <a:cs typeface="Tahoma"/>
                        </a:defRPr>
                      </a:lvl1pPr>
                      <a:lvl2pPr marL="457200" algn="l" defTabSz="914400" rtl="0" eaLnBrk="1" latinLnBrk="0" hangingPunct="1">
                        <a:defRPr sz="1800" kern="1200">
                          <a:solidFill>
                            <a:schemeClr val="tx1"/>
                          </a:solidFill>
                          <a:latin typeface="Tahoma"/>
                          <a:ea typeface="華康中黑體(P)"/>
                          <a:cs typeface="Tahoma"/>
                        </a:defRPr>
                      </a:lvl2pPr>
                      <a:lvl3pPr marL="914400" algn="l" defTabSz="914400" rtl="0" eaLnBrk="1" latinLnBrk="0" hangingPunct="1">
                        <a:defRPr sz="1800" kern="1200">
                          <a:solidFill>
                            <a:schemeClr val="tx1"/>
                          </a:solidFill>
                          <a:latin typeface="Tahoma"/>
                          <a:ea typeface="華康中黑體(P)"/>
                          <a:cs typeface="Tahoma"/>
                        </a:defRPr>
                      </a:lvl3pPr>
                      <a:lvl4pPr marL="1371600" algn="l" defTabSz="914400" rtl="0" eaLnBrk="1" latinLnBrk="0" hangingPunct="1">
                        <a:defRPr sz="1800" kern="1200">
                          <a:solidFill>
                            <a:schemeClr val="tx1"/>
                          </a:solidFill>
                          <a:latin typeface="Tahoma"/>
                          <a:ea typeface="華康中黑體(P)"/>
                          <a:cs typeface="Tahoma"/>
                        </a:defRPr>
                      </a:lvl4pPr>
                      <a:lvl5pPr marL="1828800" algn="l" defTabSz="914400" rtl="0" eaLnBrk="1" latinLnBrk="0" hangingPunct="1">
                        <a:defRPr sz="1800" kern="1200">
                          <a:solidFill>
                            <a:schemeClr val="tx1"/>
                          </a:solidFill>
                          <a:latin typeface="Tahoma"/>
                          <a:ea typeface="華康中黑體(P)"/>
                          <a:cs typeface="Tahoma"/>
                        </a:defRPr>
                      </a:lvl5pPr>
                      <a:lvl6pPr marL="2286000" algn="l" defTabSz="914400" rtl="0" eaLnBrk="1" latinLnBrk="0" hangingPunct="1">
                        <a:defRPr sz="1800" kern="1200">
                          <a:solidFill>
                            <a:schemeClr val="tx1"/>
                          </a:solidFill>
                          <a:latin typeface="Tahoma"/>
                          <a:ea typeface="華康中黑體(P)"/>
                          <a:cs typeface="Tahoma"/>
                        </a:defRPr>
                      </a:lvl6pPr>
                      <a:lvl7pPr marL="2743200" algn="l" defTabSz="914400" rtl="0" eaLnBrk="1" latinLnBrk="0" hangingPunct="1">
                        <a:defRPr sz="1800" kern="1200">
                          <a:solidFill>
                            <a:schemeClr val="tx1"/>
                          </a:solidFill>
                          <a:latin typeface="Tahoma"/>
                          <a:ea typeface="華康中黑體(P)"/>
                          <a:cs typeface="Tahoma"/>
                        </a:defRPr>
                      </a:lvl7pPr>
                      <a:lvl8pPr marL="3200400" algn="l" defTabSz="914400" rtl="0" eaLnBrk="1" latinLnBrk="0" hangingPunct="1">
                        <a:defRPr sz="1800" kern="1200">
                          <a:solidFill>
                            <a:schemeClr val="tx1"/>
                          </a:solidFill>
                          <a:latin typeface="Tahoma"/>
                          <a:ea typeface="華康中黑體(P)"/>
                          <a:cs typeface="Tahoma"/>
                        </a:defRPr>
                      </a:lvl8pPr>
                      <a:lvl9pPr marL="3657600" algn="l" defTabSz="914400" rtl="0" eaLnBrk="1" latinLnBrk="0" hangingPunct="1">
                        <a:defRPr sz="1800" kern="1200">
                          <a:solidFill>
                            <a:schemeClr val="tx1"/>
                          </a:solidFill>
                          <a:latin typeface="Tahoma"/>
                          <a:ea typeface="華康中黑體(P)"/>
                          <a:cs typeface="Tahoma"/>
                        </a:defRPr>
                      </a:lvl9pPr>
                    </a:lstStyle>
                    <a:p>
                      <a:pPr algn="ctr"/>
                      <a:r>
                        <a:rPr lang="en-US" altLang="zh-TW" sz="1400" b="1" dirty="0">
                          <a:effectLst/>
                          <a:latin typeface="Microsoft New Tai Lue" pitchFamily="34" charset="0"/>
                          <a:ea typeface="微軟正黑體" pitchFamily="34" charset="-120"/>
                          <a:cs typeface="Microsoft New Tai Lue" pitchFamily="34" charset="0"/>
                        </a:rPr>
                        <a:t>140.7</a:t>
                      </a:r>
                      <a:endParaRPr lang="en-US" sz="1400" b="1"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圓角矩形 10">
            <a:extLst>
              <a:ext uri="{FF2B5EF4-FFF2-40B4-BE49-F238E27FC236}">
                <a16:creationId xmlns:a16="http://schemas.microsoft.com/office/drawing/2014/main" id="{A4CCBB3B-4FCD-4379-AEAA-06610D1F14ED}"/>
              </a:ext>
            </a:extLst>
          </p:cNvPr>
          <p:cNvSpPr/>
          <p:nvPr/>
        </p:nvSpPr>
        <p:spPr>
          <a:xfrm>
            <a:off x="6854804" y="988954"/>
            <a:ext cx="1872208" cy="859924"/>
          </a:xfrm>
          <a:prstGeom prst="roundRect">
            <a:avLst/>
          </a:prstGeom>
          <a:noFill/>
          <a:ln w="19050" cap="flat" cmpd="sng" algn="ctr">
            <a:solidFill>
              <a:srgbClr val="BBE0E3">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1" kern="0" dirty="0">
                <a:solidFill>
                  <a:srgbClr val="BBE0E3">
                    <a:lumMod val="25000"/>
                  </a:srgbClr>
                </a:solidFill>
                <a:latin typeface="Microsoft New Tai Lue" pitchFamily="34" charset="0"/>
                <a:ea typeface="微軟正黑體" pitchFamily="34" charset="-120"/>
                <a:cs typeface="Microsoft New Tai Lue" pitchFamily="34" charset="0"/>
              </a:rPr>
              <a:t>Total early payment of syndicated loan, from 2016 to 2025.</a:t>
            </a:r>
          </a:p>
        </p:txBody>
      </p:sp>
      <p:sp>
        <p:nvSpPr>
          <p:cNvPr id="8" name="矩形 7">
            <a:extLst>
              <a:ext uri="{FF2B5EF4-FFF2-40B4-BE49-F238E27FC236}">
                <a16:creationId xmlns:a16="http://schemas.microsoft.com/office/drawing/2014/main" id="{BDFF2BEC-2E63-4EB0-ACB0-94A61159332C}"/>
              </a:ext>
            </a:extLst>
          </p:cNvPr>
          <p:cNvSpPr/>
          <p:nvPr/>
        </p:nvSpPr>
        <p:spPr>
          <a:xfrm>
            <a:off x="199055" y="6107858"/>
            <a:ext cx="4652107" cy="281552"/>
          </a:xfrm>
          <a:prstGeom prst="rect">
            <a:avLst/>
          </a:prstGeom>
        </p:spPr>
        <p:txBody>
          <a:bodyPr wrap="none">
            <a:spAutoFit/>
          </a:bodyPr>
          <a:lstStyle/>
          <a:p>
            <a:pPr>
              <a:lnSpc>
                <a:spcPts val="1600"/>
              </a:lnSpc>
              <a:spcBef>
                <a:spcPts val="0"/>
              </a:spcBef>
            </a:pPr>
            <a:r>
              <a:rPr lang="en-US" altLang="zh-TW" sz="1200" dirty="0">
                <a:solidFill>
                  <a:srgbClr val="000000"/>
                </a:solidFill>
                <a:latin typeface="微軟正黑體" panose="020B0604030504040204" pitchFamily="34" charset="-120"/>
                <a:ea typeface="微軟正黑體" panose="020B0604030504040204" pitchFamily="34" charset="-120"/>
                <a:cs typeface="Microsoft New Tai Lue" pitchFamily="34" charset="0"/>
              </a:rPr>
              <a:t>Note</a:t>
            </a:r>
            <a:r>
              <a:rPr lang="zh-TW" altLang="en-US" sz="1200" dirty="0">
                <a:solidFill>
                  <a:srgbClr val="000000"/>
                </a:solidFill>
                <a:latin typeface="微軟正黑體" panose="020B0604030504040204" pitchFamily="34" charset="-120"/>
                <a:ea typeface="微軟正黑體" panose="020B0604030504040204" pitchFamily="34" charset="-120"/>
                <a:cs typeface="Microsoft New Tai Lue" pitchFamily="34" charset="0"/>
              </a:rPr>
              <a:t>：</a:t>
            </a:r>
            <a:r>
              <a:rPr lang="en-US" altLang="zh-TW" sz="1200" dirty="0">
                <a:solidFill>
                  <a:srgbClr val="000000"/>
                </a:solidFill>
                <a:latin typeface="微軟正黑體" panose="020B0604030504040204" pitchFamily="34" charset="-120"/>
                <a:ea typeface="微軟正黑體" panose="020B0604030504040204" pitchFamily="34" charset="-120"/>
                <a:cs typeface="Microsoft New Tai Lue" pitchFamily="34" charset="0"/>
              </a:rPr>
              <a:t>Ratio of liabilities to assets = total liabilities/total assets</a:t>
            </a:r>
            <a:endParaRPr lang="zh-TW" altLang="en-US" sz="1200" b="1" dirty="0">
              <a:solidFill>
                <a:srgbClr val="FF0000"/>
              </a:solidFill>
              <a:latin typeface="微軟正黑體" panose="020B0604030504040204" pitchFamily="34" charset="-120"/>
              <a:ea typeface="微軟正黑體" panose="020B0604030504040204" pitchFamily="34" charset="-120"/>
              <a:cs typeface="Microsoft New Tai Lue" pitchFamily="34" charset="0"/>
            </a:endParaRPr>
          </a:p>
        </p:txBody>
      </p:sp>
      <p:pic>
        <p:nvPicPr>
          <p:cNvPr id="2" name="圖片 1">
            <a:extLst>
              <a:ext uri="{FF2B5EF4-FFF2-40B4-BE49-F238E27FC236}">
                <a16:creationId xmlns:a16="http://schemas.microsoft.com/office/drawing/2014/main" id="{0374016D-FEA1-F8AC-EAF9-AB0061978DE9}"/>
              </a:ext>
            </a:extLst>
          </p:cNvPr>
          <p:cNvPicPr>
            <a:picLocks noChangeAspect="1"/>
          </p:cNvPicPr>
          <p:nvPr/>
        </p:nvPicPr>
        <p:blipFill>
          <a:blip r:embed="rId3"/>
          <a:stretch>
            <a:fillRect/>
          </a:stretch>
        </p:blipFill>
        <p:spPr>
          <a:xfrm>
            <a:off x="199054" y="988954"/>
            <a:ext cx="6655750" cy="4744302"/>
          </a:xfrm>
          <a:prstGeom prst="rect">
            <a:avLst/>
          </a:prstGeom>
        </p:spPr>
      </p:pic>
    </p:spTree>
    <p:extLst>
      <p:ext uri="{BB962C8B-B14F-4D97-AF65-F5344CB8AC3E}">
        <p14:creationId xmlns:p14="http://schemas.microsoft.com/office/powerpoint/2010/main" val="926058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5534FF65-ED56-4EAC-86CB-A94122987EF6}"/>
              </a:ext>
            </a:extLst>
          </p:cNvPr>
          <p:cNvPicPr>
            <a:picLocks noChangeAspect="1"/>
          </p:cNvPicPr>
          <p:nvPr/>
        </p:nvPicPr>
        <p:blipFill>
          <a:blip r:embed="rId2"/>
          <a:stretch>
            <a:fillRect/>
          </a:stretch>
        </p:blipFill>
        <p:spPr>
          <a:xfrm>
            <a:off x="599001" y="1236868"/>
            <a:ext cx="7865105" cy="4500000"/>
          </a:xfrm>
          <a:prstGeom prst="rect">
            <a:avLst/>
          </a:prstGeom>
        </p:spPr>
      </p:pic>
      <p:sp>
        <p:nvSpPr>
          <p:cNvPr id="9" name="Rectangle 2"/>
          <p:cNvSpPr txBox="1">
            <a:spLocks noChangeArrowheads="1"/>
          </p:cNvSpPr>
          <p:nvPr/>
        </p:nvSpPr>
        <p:spPr>
          <a:xfrm>
            <a:off x="60815" y="375703"/>
            <a:ext cx="8424936"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None/>
            </a:pPr>
            <a:r>
              <a:rPr lang="en-US" altLang="zh-TW" sz="1800" b="1" dirty="0">
                <a:latin typeface="微軟正黑體" pitchFamily="34" charset="-120"/>
                <a:ea typeface="微軟正黑體" pitchFamily="34" charset="-120"/>
              </a:rPr>
              <a:t>EPS &amp; Cash Dividend</a:t>
            </a:r>
          </a:p>
          <a:p>
            <a:pPr marL="0" indent="0">
              <a:lnSpc>
                <a:spcPts val="2400"/>
              </a:lnSpc>
              <a:spcBef>
                <a:spcPts val="1200"/>
              </a:spcBef>
              <a:spcAft>
                <a:spcPts val="0"/>
              </a:spcAft>
              <a:buClrTx/>
              <a:buFont typeface="Wingdings" pitchFamily="2" charset="2"/>
              <a:buNone/>
            </a:pPr>
            <a:endParaRPr kumimoji="0" lang="en-US" altLang="zh-TW" sz="1800" b="1" kern="0" dirty="0">
              <a:solidFill>
                <a:srgbClr val="FF9900"/>
              </a:solidFill>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solidFill>
                <a:srgbClr val="FF9900"/>
              </a:solidFill>
              <a:latin typeface="微軟正黑體" pitchFamily="34" charset="-120"/>
              <a:ea typeface="微軟正黑體" pitchFamily="34" charset="-120"/>
              <a:cs typeface="Microsoft New Tai Lue" pitchFamily="34" charset="0"/>
            </a:endParaRPr>
          </a:p>
          <a:p>
            <a:pPr marL="0" indent="0">
              <a:lnSpc>
                <a:spcPts val="2400"/>
              </a:lnSpc>
              <a:spcBef>
                <a:spcPts val="1200"/>
              </a:spcBef>
              <a:spcAft>
                <a:spcPts val="0"/>
              </a:spcAft>
              <a:buClrTx/>
              <a:buFont typeface="Wingdings" pitchFamily="2" charset="2"/>
              <a:buNone/>
            </a:pPr>
            <a:endParaRPr kumimoji="0" lang="en-US" altLang="zh-TW" sz="1800" b="1" kern="0" dirty="0">
              <a:solidFill>
                <a:srgbClr val="FF9900"/>
              </a:solidFill>
              <a:latin typeface="微軟正黑體" pitchFamily="34" charset="-120"/>
              <a:ea typeface="微軟正黑體" pitchFamily="34" charset="-120"/>
              <a:cs typeface="Microsoft New Tai Lue" pitchFamily="34" charset="0"/>
            </a:endParaRPr>
          </a:p>
        </p:txBody>
      </p:sp>
      <p:sp>
        <p:nvSpPr>
          <p:cNvPr id="10" name="Text Box 7"/>
          <p:cNvSpPr txBox="1">
            <a:spLocks noChangeArrowheads="1"/>
          </p:cNvSpPr>
          <p:nvPr/>
        </p:nvSpPr>
        <p:spPr bwMode="auto">
          <a:xfrm>
            <a:off x="1331640" y="1055217"/>
            <a:ext cx="713197" cy="3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54000" tIns="36000" rIns="54000" bIns="36000">
            <a:no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Unit</a:t>
            </a:r>
            <a:r>
              <a:rPr lang="zh-TW" altLang="en-US" sz="900" dirty="0">
                <a:solidFill>
                  <a:srgbClr val="000000"/>
                </a:solidFill>
                <a:latin typeface="微軟正黑體" pitchFamily="34" charset="-120"/>
                <a:ea typeface="微軟正黑體" pitchFamily="34" charset="-120"/>
              </a:rPr>
              <a:t>：</a:t>
            </a:r>
            <a:r>
              <a:rPr lang="en-US" altLang="zh-TW" sz="900" dirty="0">
                <a:solidFill>
                  <a:srgbClr val="000000"/>
                </a:solidFill>
                <a:latin typeface="微軟正黑體" pitchFamily="34" charset="-120"/>
                <a:ea typeface="微軟正黑體" pitchFamily="34" charset="-120"/>
              </a:rPr>
              <a:t>NT$</a:t>
            </a:r>
          </a:p>
          <a:p>
            <a:pPr eaLnBrk="1" hangingPunct="1">
              <a:spcBef>
                <a:spcPct val="0"/>
              </a:spcBef>
              <a:buClrTx/>
              <a:buFontTx/>
              <a:buNone/>
            </a:pPr>
            <a:endParaRPr lang="en-US" altLang="zh-TW" sz="900" dirty="0">
              <a:solidFill>
                <a:srgbClr val="000000"/>
              </a:solidFill>
              <a:latin typeface="微軟正黑體" pitchFamily="34" charset="-120"/>
              <a:ea typeface="微軟正黑體" pitchFamily="34" charset="-120"/>
            </a:endParaRPr>
          </a:p>
        </p:txBody>
      </p:sp>
      <p:pic>
        <p:nvPicPr>
          <p:cNvPr id="3" name="圖片 2">
            <a:extLst>
              <a:ext uri="{FF2B5EF4-FFF2-40B4-BE49-F238E27FC236}">
                <a16:creationId xmlns:a16="http://schemas.microsoft.com/office/drawing/2014/main" id="{FBEE7308-9A34-492F-A1C2-901B0866AAC2}"/>
              </a:ext>
            </a:extLst>
          </p:cNvPr>
          <p:cNvPicPr>
            <a:picLocks noChangeAspect="1"/>
          </p:cNvPicPr>
          <p:nvPr/>
        </p:nvPicPr>
        <p:blipFill>
          <a:blip r:embed="rId3"/>
          <a:stretch>
            <a:fillRect/>
          </a:stretch>
        </p:blipFill>
        <p:spPr>
          <a:xfrm>
            <a:off x="7740353" y="1046522"/>
            <a:ext cx="432048" cy="323116"/>
          </a:xfrm>
          <a:prstGeom prst="rect">
            <a:avLst/>
          </a:prstGeom>
        </p:spPr>
      </p:pic>
      <p:sp>
        <p:nvSpPr>
          <p:cNvPr id="11" name="頁尾版面配置區 3">
            <a:extLst>
              <a:ext uri="{FF2B5EF4-FFF2-40B4-BE49-F238E27FC236}">
                <a16:creationId xmlns:a16="http://schemas.microsoft.com/office/drawing/2014/main" id="{5D91660D-B0FB-4F20-A510-9E26D3047085}"/>
              </a:ext>
            </a:extLst>
          </p:cNvPr>
          <p:cNvSpPr>
            <a:spLocks noGrp="1"/>
          </p:cNvSpPr>
          <p:nvPr>
            <p:ph type="ftr" sz="quarter" idx="10"/>
          </p:nvPr>
        </p:nvSpPr>
        <p:spPr>
          <a:xfrm>
            <a:off x="0" y="6597352"/>
            <a:ext cx="5400675" cy="260648"/>
          </a:xfrm>
        </p:spPr>
        <p:txBody>
          <a:bodyPr/>
          <a:lstStyle/>
          <a:p>
            <a:pPr>
              <a:defRPr/>
            </a:pPr>
            <a:r>
              <a:rPr lang="en-US" altLang="zh-TW" dirty="0">
                <a:solidFill>
                  <a:srgbClr val="FFFFFF"/>
                </a:solidFill>
              </a:rPr>
              <a:t>Copyright ©  Taiwan High Speed Rail Corporation. </a:t>
            </a:r>
            <a:r>
              <a:rPr lang="zh-TW" altLang="en-US" dirty="0">
                <a:solidFill>
                  <a:srgbClr val="FFFFFF"/>
                </a:solidFill>
              </a:rPr>
              <a:t>                                          </a:t>
            </a:r>
            <a:r>
              <a:rPr lang="en-US" altLang="zh-TW" dirty="0">
                <a:solidFill>
                  <a:srgbClr val="FFFFFF"/>
                </a:solidFill>
              </a:rPr>
              <a:t>All Contents Confidential.</a:t>
            </a:r>
          </a:p>
        </p:txBody>
      </p:sp>
      <p:sp>
        <p:nvSpPr>
          <p:cNvPr id="12" name="文字方塊 11">
            <a:extLst>
              <a:ext uri="{FF2B5EF4-FFF2-40B4-BE49-F238E27FC236}">
                <a16:creationId xmlns:a16="http://schemas.microsoft.com/office/drawing/2014/main" id="{08AB3542-415D-4534-8159-288900314E96}"/>
              </a:ext>
            </a:extLst>
          </p:cNvPr>
          <p:cNvSpPr txBox="1"/>
          <p:nvPr/>
        </p:nvSpPr>
        <p:spPr>
          <a:xfrm>
            <a:off x="179512" y="5996837"/>
            <a:ext cx="9083185" cy="482312"/>
          </a:xfrm>
          <a:prstGeom prst="rect">
            <a:avLst/>
          </a:prstGeom>
          <a:noFill/>
        </p:spPr>
        <p:txBody>
          <a:bodyPr wrap="square" lIns="18000" rIns="18000" rtlCol="0">
            <a:spAutoFit/>
          </a:bodyPr>
          <a:lstStyle/>
          <a:p>
            <a:pPr>
              <a:lnSpc>
                <a:spcPts val="1600"/>
              </a:lnSpc>
              <a:spcBef>
                <a:spcPts val="0"/>
              </a:spcBef>
            </a:pPr>
            <a:r>
              <a:rPr lang="en-US" altLang="zh-TW" sz="1050" dirty="0">
                <a:solidFill>
                  <a:srgbClr val="000000"/>
                </a:solidFill>
                <a:latin typeface="微軟正黑體" panose="020B0604030504040204" pitchFamily="34" charset="-120"/>
                <a:ea typeface="微軟正黑體" panose="020B0604030504040204" pitchFamily="34" charset="-120"/>
                <a:cs typeface="Microsoft New Tai Lue" pitchFamily="34" charset="0"/>
              </a:rPr>
              <a:t>Note : The calculation of earnings per share is based on the weighted average number of ordinary shares of 5.628 billion shares.</a:t>
            </a:r>
          </a:p>
          <a:p>
            <a:pPr>
              <a:lnSpc>
                <a:spcPts val="1600"/>
              </a:lnSpc>
              <a:spcBef>
                <a:spcPts val="0"/>
              </a:spcBef>
            </a:pPr>
            <a:endParaRPr lang="en-US" altLang="zh-TW" sz="1050" dirty="0">
              <a:solidFill>
                <a:srgbClr val="000000"/>
              </a:solidFill>
              <a:latin typeface="微軟正黑體" panose="020B0604030504040204" pitchFamily="34" charset="-120"/>
              <a:ea typeface="微軟正黑體" panose="020B0604030504040204" pitchFamily="34" charset="-120"/>
              <a:cs typeface="Microsoft New Tai Lue" pitchFamily="34" charset="0"/>
            </a:endParaRPr>
          </a:p>
        </p:txBody>
      </p:sp>
    </p:spTree>
    <p:extLst>
      <p:ext uri="{BB962C8B-B14F-4D97-AF65-F5344CB8AC3E}">
        <p14:creationId xmlns:p14="http://schemas.microsoft.com/office/powerpoint/2010/main" val="263597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75D16B5B-CE2F-4462-A111-E0A6E7B97153}"/>
              </a:ext>
            </a:extLst>
          </p:cNvPr>
          <p:cNvPicPr>
            <a:picLocks noChangeAspect="1"/>
          </p:cNvPicPr>
          <p:nvPr/>
        </p:nvPicPr>
        <p:blipFill>
          <a:blip r:embed="rId3"/>
          <a:stretch>
            <a:fillRect/>
          </a:stretch>
        </p:blipFill>
        <p:spPr>
          <a:xfrm>
            <a:off x="525600" y="1220400"/>
            <a:ext cx="8044796" cy="5256000"/>
          </a:xfrm>
          <a:prstGeom prst="rect">
            <a:avLst/>
          </a:prstGeom>
        </p:spPr>
      </p:pic>
      <p:sp>
        <p:nvSpPr>
          <p:cNvPr id="9" name="Text Box 7"/>
          <p:cNvSpPr txBox="1">
            <a:spLocks noChangeArrowheads="1"/>
          </p:cNvSpPr>
          <p:nvPr/>
        </p:nvSpPr>
        <p:spPr bwMode="auto">
          <a:xfrm>
            <a:off x="179512" y="1009094"/>
            <a:ext cx="864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000" dirty="0">
                <a:solidFill>
                  <a:srgbClr val="000000"/>
                </a:solidFill>
                <a:latin typeface="微軟正黑體" pitchFamily="34" charset="-120"/>
                <a:ea typeface="微軟正黑體" pitchFamily="34" charset="-120"/>
              </a:rPr>
              <a:t>NT$</a:t>
            </a:r>
            <a:r>
              <a:rPr lang="zh-TW" altLang="en-US" sz="1000" dirty="0">
                <a:solidFill>
                  <a:srgbClr val="000000"/>
                </a:solidFill>
                <a:latin typeface="微軟正黑體" pitchFamily="34" charset="-120"/>
                <a:ea typeface="微軟正黑體" pitchFamily="34" charset="-120"/>
              </a:rPr>
              <a:t> </a:t>
            </a:r>
            <a:r>
              <a:rPr lang="en-US" altLang="zh-TW" sz="1000" dirty="0">
                <a:solidFill>
                  <a:srgbClr val="000000"/>
                </a:solidFill>
                <a:latin typeface="微軟正黑體" pitchFamily="34" charset="-120"/>
                <a:ea typeface="微軟正黑體" pitchFamily="34" charset="-120"/>
              </a:rPr>
              <a:t>billion</a:t>
            </a:r>
            <a:r>
              <a:rPr lang="zh-TW" altLang="en-US" sz="1000" dirty="0">
                <a:solidFill>
                  <a:srgbClr val="000000"/>
                </a:solidFill>
                <a:latin typeface="微軟正黑體" pitchFamily="34" charset="-120"/>
                <a:ea typeface="微軟正黑體" pitchFamily="34" charset="-120"/>
              </a:rPr>
              <a:t> </a:t>
            </a:r>
            <a:endParaRPr lang="en-US" altLang="zh-TW" sz="1000" dirty="0">
              <a:solidFill>
                <a:srgbClr val="000000"/>
              </a:solidFill>
              <a:latin typeface="微軟正黑體" pitchFamily="34" charset="-120"/>
              <a:ea typeface="微軟正黑體" pitchFamily="34" charset="-120"/>
            </a:endParaRPr>
          </a:p>
          <a:p>
            <a:pPr algn="ctr" eaLnBrk="1" hangingPunct="1">
              <a:spcBef>
                <a:spcPct val="0"/>
              </a:spcBef>
              <a:buClrTx/>
              <a:buFontTx/>
              <a:buNone/>
            </a:pPr>
            <a:endParaRPr lang="en-US" altLang="zh-TW" sz="1000" dirty="0">
              <a:solidFill>
                <a:srgbClr val="000000"/>
              </a:solidFill>
              <a:latin typeface="微軟正黑體" pitchFamily="34" charset="-120"/>
              <a:ea typeface="微軟正黑體" pitchFamily="34" charset="-120"/>
            </a:endParaRPr>
          </a:p>
        </p:txBody>
      </p:sp>
      <p:graphicFrame>
        <p:nvGraphicFramePr>
          <p:cNvPr id="6" name="表格 5"/>
          <p:cNvGraphicFramePr>
            <a:graphicFrameLocks noGrp="1" noChangeAspect="1"/>
          </p:cNvGraphicFramePr>
          <p:nvPr>
            <p:extLst>
              <p:ext uri="{D42A27DB-BD31-4B8C-83A1-F6EECF244321}">
                <p14:modId xmlns:p14="http://schemas.microsoft.com/office/powerpoint/2010/main" val="1431407632"/>
              </p:ext>
            </p:extLst>
          </p:nvPr>
        </p:nvGraphicFramePr>
        <p:xfrm>
          <a:off x="1551221" y="1036249"/>
          <a:ext cx="2516724" cy="937520"/>
        </p:xfrm>
        <a:graphic>
          <a:graphicData uri="http://schemas.openxmlformats.org/drawingml/2006/table">
            <a:tbl>
              <a:tblPr firstRow="1" bandRow="1"/>
              <a:tblGrid>
                <a:gridCol w="650877">
                  <a:extLst>
                    <a:ext uri="{9D8B030D-6E8A-4147-A177-3AD203B41FA5}">
                      <a16:colId xmlns:a16="http://schemas.microsoft.com/office/drawing/2014/main" val="20000"/>
                    </a:ext>
                  </a:extLst>
                </a:gridCol>
                <a:gridCol w="650877">
                  <a:extLst>
                    <a:ext uri="{9D8B030D-6E8A-4147-A177-3AD203B41FA5}">
                      <a16:colId xmlns:a16="http://schemas.microsoft.com/office/drawing/2014/main" val="20001"/>
                    </a:ext>
                  </a:extLst>
                </a:gridCol>
                <a:gridCol w="650877">
                  <a:extLst>
                    <a:ext uri="{9D8B030D-6E8A-4147-A177-3AD203B41FA5}">
                      <a16:colId xmlns:a16="http://schemas.microsoft.com/office/drawing/2014/main" val="20002"/>
                    </a:ext>
                  </a:extLst>
                </a:gridCol>
                <a:gridCol w="564093">
                  <a:extLst>
                    <a:ext uri="{9D8B030D-6E8A-4147-A177-3AD203B41FA5}">
                      <a16:colId xmlns:a16="http://schemas.microsoft.com/office/drawing/2014/main" val="20003"/>
                    </a:ext>
                  </a:extLst>
                </a:gridCol>
              </a:tblGrid>
              <a:tr h="358400">
                <a:tc>
                  <a:txBody>
                    <a:bodyPr/>
                    <a:lstStyle>
                      <a:lvl1pPr marL="0" algn="l" defTabSz="914400" rtl="0" eaLnBrk="1" latinLnBrk="0" hangingPunct="1">
                        <a:defRPr sz="1800" kern="1200">
                          <a:solidFill>
                            <a:schemeClr val="tx1"/>
                          </a:solidFill>
                          <a:latin typeface="Times New Roman"/>
                          <a:ea typeface="華康中黑體"/>
                        </a:defRPr>
                      </a:lvl1pPr>
                      <a:lvl2pPr marL="457200" algn="l" defTabSz="914400" rtl="0" eaLnBrk="1" latinLnBrk="0" hangingPunct="1">
                        <a:defRPr sz="1800" kern="1200">
                          <a:solidFill>
                            <a:schemeClr val="tx1"/>
                          </a:solidFill>
                          <a:latin typeface="Times New Roman"/>
                          <a:ea typeface="華康中黑體"/>
                        </a:defRPr>
                      </a:lvl2pPr>
                      <a:lvl3pPr marL="914400" algn="l" defTabSz="914400" rtl="0" eaLnBrk="1" latinLnBrk="0" hangingPunct="1">
                        <a:defRPr sz="1800" kern="1200">
                          <a:solidFill>
                            <a:schemeClr val="tx1"/>
                          </a:solidFill>
                          <a:latin typeface="Times New Roman"/>
                          <a:ea typeface="華康中黑體"/>
                        </a:defRPr>
                      </a:lvl3pPr>
                      <a:lvl4pPr marL="1371600" algn="l" defTabSz="914400" rtl="0" eaLnBrk="1" latinLnBrk="0" hangingPunct="1">
                        <a:defRPr sz="1800" kern="1200">
                          <a:solidFill>
                            <a:schemeClr val="tx1"/>
                          </a:solidFill>
                          <a:latin typeface="Times New Roman"/>
                          <a:ea typeface="華康中黑體"/>
                        </a:defRPr>
                      </a:lvl4pPr>
                      <a:lvl5pPr marL="1828800" algn="l" defTabSz="914400" rtl="0" eaLnBrk="1" latinLnBrk="0" hangingPunct="1">
                        <a:defRPr sz="1800" kern="1200">
                          <a:solidFill>
                            <a:schemeClr val="tx1"/>
                          </a:solidFill>
                          <a:latin typeface="Times New Roman"/>
                          <a:ea typeface="華康中黑體"/>
                        </a:defRPr>
                      </a:lvl5pPr>
                      <a:lvl6pPr marL="2286000" algn="l" defTabSz="914400" rtl="0" eaLnBrk="1" latinLnBrk="0" hangingPunct="1">
                        <a:defRPr sz="1800" kern="1200">
                          <a:solidFill>
                            <a:schemeClr val="tx1"/>
                          </a:solidFill>
                          <a:latin typeface="Times New Roman"/>
                          <a:ea typeface="華康中黑體"/>
                        </a:defRPr>
                      </a:lvl6pPr>
                      <a:lvl7pPr marL="2743200" algn="l" defTabSz="914400" rtl="0" eaLnBrk="1" latinLnBrk="0" hangingPunct="1">
                        <a:defRPr sz="1800" kern="1200">
                          <a:solidFill>
                            <a:schemeClr val="tx1"/>
                          </a:solidFill>
                          <a:latin typeface="Times New Roman"/>
                          <a:ea typeface="華康中黑體"/>
                        </a:defRPr>
                      </a:lvl7pPr>
                      <a:lvl8pPr marL="3200400" algn="l" defTabSz="914400" rtl="0" eaLnBrk="1" latinLnBrk="0" hangingPunct="1">
                        <a:defRPr sz="1800" kern="1200">
                          <a:solidFill>
                            <a:schemeClr val="tx1"/>
                          </a:solidFill>
                          <a:latin typeface="Times New Roman"/>
                          <a:ea typeface="華康中黑體"/>
                        </a:defRPr>
                      </a:lvl8pPr>
                      <a:lvl9pPr marL="3657600" algn="l" defTabSz="914400" rtl="0" eaLnBrk="1" latinLnBrk="0" hangingPunct="1">
                        <a:defRPr sz="1800" kern="1200">
                          <a:solidFill>
                            <a:schemeClr val="tx1"/>
                          </a:solidFill>
                          <a:latin typeface="Times New Roman"/>
                          <a:ea typeface="華康中黑體"/>
                        </a:defRPr>
                      </a:lvl9pPr>
                    </a:lstStyle>
                    <a:p>
                      <a:pPr algn="ctr"/>
                      <a:endParaRPr lang="zh-TW" altLang="en-US" sz="14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0AE60"/>
                    </a:solidFill>
                  </a:tcPr>
                </a:tc>
                <a:tc>
                  <a:txBody>
                    <a:bodyPr/>
                    <a:lstStyle>
                      <a:lvl1pPr marL="0" algn="l" defTabSz="914400" rtl="0" eaLnBrk="1" latinLnBrk="0" hangingPunct="1">
                        <a:defRPr sz="1800" kern="1200">
                          <a:solidFill>
                            <a:schemeClr val="tx1"/>
                          </a:solidFill>
                          <a:latin typeface="Times New Roman"/>
                          <a:ea typeface="華康中黑體"/>
                        </a:defRPr>
                      </a:lvl1pPr>
                      <a:lvl2pPr marL="457200" algn="l" defTabSz="914400" rtl="0" eaLnBrk="1" latinLnBrk="0" hangingPunct="1">
                        <a:defRPr sz="1800" kern="1200">
                          <a:solidFill>
                            <a:schemeClr val="tx1"/>
                          </a:solidFill>
                          <a:latin typeface="Times New Roman"/>
                          <a:ea typeface="華康中黑體"/>
                        </a:defRPr>
                      </a:lvl2pPr>
                      <a:lvl3pPr marL="914400" algn="l" defTabSz="914400" rtl="0" eaLnBrk="1" latinLnBrk="0" hangingPunct="1">
                        <a:defRPr sz="1800" kern="1200">
                          <a:solidFill>
                            <a:schemeClr val="tx1"/>
                          </a:solidFill>
                          <a:latin typeface="Times New Roman"/>
                          <a:ea typeface="華康中黑體"/>
                        </a:defRPr>
                      </a:lvl3pPr>
                      <a:lvl4pPr marL="1371600" algn="l" defTabSz="914400" rtl="0" eaLnBrk="1" latinLnBrk="0" hangingPunct="1">
                        <a:defRPr sz="1800" kern="1200">
                          <a:solidFill>
                            <a:schemeClr val="tx1"/>
                          </a:solidFill>
                          <a:latin typeface="Times New Roman"/>
                          <a:ea typeface="華康中黑體"/>
                        </a:defRPr>
                      </a:lvl4pPr>
                      <a:lvl5pPr marL="1828800" algn="l" defTabSz="914400" rtl="0" eaLnBrk="1" latinLnBrk="0" hangingPunct="1">
                        <a:defRPr sz="1800" kern="1200">
                          <a:solidFill>
                            <a:schemeClr val="tx1"/>
                          </a:solidFill>
                          <a:latin typeface="Times New Roman"/>
                          <a:ea typeface="華康中黑體"/>
                        </a:defRPr>
                      </a:lvl5pPr>
                      <a:lvl6pPr marL="2286000" algn="l" defTabSz="914400" rtl="0" eaLnBrk="1" latinLnBrk="0" hangingPunct="1">
                        <a:defRPr sz="1800" kern="1200">
                          <a:solidFill>
                            <a:schemeClr val="tx1"/>
                          </a:solidFill>
                          <a:latin typeface="Times New Roman"/>
                          <a:ea typeface="華康中黑體"/>
                        </a:defRPr>
                      </a:lvl6pPr>
                      <a:lvl7pPr marL="2743200" algn="l" defTabSz="914400" rtl="0" eaLnBrk="1" latinLnBrk="0" hangingPunct="1">
                        <a:defRPr sz="1800" kern="1200">
                          <a:solidFill>
                            <a:schemeClr val="tx1"/>
                          </a:solidFill>
                          <a:latin typeface="Times New Roman"/>
                          <a:ea typeface="華康中黑體"/>
                        </a:defRPr>
                      </a:lvl7pPr>
                      <a:lvl8pPr marL="3200400" algn="l" defTabSz="914400" rtl="0" eaLnBrk="1" latinLnBrk="0" hangingPunct="1">
                        <a:defRPr sz="1800" kern="1200">
                          <a:solidFill>
                            <a:schemeClr val="tx1"/>
                          </a:solidFill>
                          <a:latin typeface="Times New Roman"/>
                          <a:ea typeface="華康中黑體"/>
                        </a:defRPr>
                      </a:lvl8pPr>
                      <a:lvl9pPr marL="3657600" algn="l" defTabSz="914400" rtl="0" eaLnBrk="1" latinLnBrk="0" hangingPunct="1">
                        <a:defRPr sz="1800" kern="1200">
                          <a:solidFill>
                            <a:schemeClr val="tx1"/>
                          </a:solidFill>
                          <a:latin typeface="Times New Roman"/>
                          <a:ea typeface="華康中黑體"/>
                        </a:defRPr>
                      </a:lvl9pPr>
                    </a:lstStyle>
                    <a:p>
                      <a:pPr algn="ctr"/>
                      <a:endParaRPr lang="zh-TW" altLang="en-US" sz="14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0AE60"/>
                    </a:solidFill>
                  </a:tcPr>
                </a:tc>
                <a:tc>
                  <a:txBody>
                    <a:bodyPr/>
                    <a:lstStyle>
                      <a:lvl1pPr marL="0" algn="l" defTabSz="914400" rtl="0" eaLnBrk="1" latinLnBrk="0" hangingPunct="1">
                        <a:defRPr sz="1800" kern="1200">
                          <a:solidFill>
                            <a:schemeClr val="tx1"/>
                          </a:solidFill>
                          <a:latin typeface="Times New Roman"/>
                          <a:ea typeface="華康中黑體"/>
                        </a:defRPr>
                      </a:lvl1pPr>
                      <a:lvl2pPr marL="457200" algn="l" defTabSz="914400" rtl="0" eaLnBrk="1" latinLnBrk="0" hangingPunct="1">
                        <a:defRPr sz="1800" kern="1200">
                          <a:solidFill>
                            <a:schemeClr val="tx1"/>
                          </a:solidFill>
                          <a:latin typeface="Times New Roman"/>
                          <a:ea typeface="華康中黑體"/>
                        </a:defRPr>
                      </a:lvl2pPr>
                      <a:lvl3pPr marL="914400" algn="l" defTabSz="914400" rtl="0" eaLnBrk="1" latinLnBrk="0" hangingPunct="1">
                        <a:defRPr sz="1800" kern="1200">
                          <a:solidFill>
                            <a:schemeClr val="tx1"/>
                          </a:solidFill>
                          <a:latin typeface="Times New Roman"/>
                          <a:ea typeface="華康中黑體"/>
                        </a:defRPr>
                      </a:lvl3pPr>
                      <a:lvl4pPr marL="1371600" algn="l" defTabSz="914400" rtl="0" eaLnBrk="1" latinLnBrk="0" hangingPunct="1">
                        <a:defRPr sz="1800" kern="1200">
                          <a:solidFill>
                            <a:schemeClr val="tx1"/>
                          </a:solidFill>
                          <a:latin typeface="Times New Roman"/>
                          <a:ea typeface="華康中黑體"/>
                        </a:defRPr>
                      </a:lvl4pPr>
                      <a:lvl5pPr marL="1828800" algn="l" defTabSz="914400" rtl="0" eaLnBrk="1" latinLnBrk="0" hangingPunct="1">
                        <a:defRPr sz="1800" kern="1200">
                          <a:solidFill>
                            <a:schemeClr val="tx1"/>
                          </a:solidFill>
                          <a:latin typeface="Times New Roman"/>
                          <a:ea typeface="華康中黑體"/>
                        </a:defRPr>
                      </a:lvl5pPr>
                      <a:lvl6pPr marL="2286000" algn="l" defTabSz="914400" rtl="0" eaLnBrk="1" latinLnBrk="0" hangingPunct="1">
                        <a:defRPr sz="1800" kern="1200">
                          <a:solidFill>
                            <a:schemeClr val="tx1"/>
                          </a:solidFill>
                          <a:latin typeface="Times New Roman"/>
                          <a:ea typeface="華康中黑體"/>
                        </a:defRPr>
                      </a:lvl6pPr>
                      <a:lvl7pPr marL="2743200" algn="l" defTabSz="914400" rtl="0" eaLnBrk="1" latinLnBrk="0" hangingPunct="1">
                        <a:defRPr sz="1800" kern="1200">
                          <a:solidFill>
                            <a:schemeClr val="tx1"/>
                          </a:solidFill>
                          <a:latin typeface="Times New Roman"/>
                          <a:ea typeface="華康中黑體"/>
                        </a:defRPr>
                      </a:lvl7pPr>
                      <a:lvl8pPr marL="3200400" algn="l" defTabSz="914400" rtl="0" eaLnBrk="1" latinLnBrk="0" hangingPunct="1">
                        <a:defRPr sz="1800" kern="1200">
                          <a:solidFill>
                            <a:schemeClr val="tx1"/>
                          </a:solidFill>
                          <a:latin typeface="Times New Roman"/>
                          <a:ea typeface="華康中黑體"/>
                        </a:defRPr>
                      </a:lvl8pPr>
                      <a:lvl9pPr marL="3657600" algn="l" defTabSz="914400" rtl="0" eaLnBrk="1" latinLnBrk="0" hangingPunct="1">
                        <a:defRPr sz="1800" kern="1200">
                          <a:solidFill>
                            <a:schemeClr val="tx1"/>
                          </a:solidFill>
                          <a:latin typeface="Times New Roman"/>
                          <a:ea typeface="華康中黑體"/>
                        </a:defRPr>
                      </a:lvl9pPr>
                    </a:lstStyle>
                    <a:p>
                      <a:pPr algn="ctr"/>
                      <a:endParaRPr lang="zh-TW" altLang="en-US" sz="14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0AE60"/>
                    </a:solidFill>
                  </a:tcPr>
                </a:tc>
                <a:tc>
                  <a:txBody>
                    <a:bodyPr/>
                    <a:lstStyle>
                      <a:lvl1pPr marL="0" algn="l" defTabSz="914400" rtl="0" eaLnBrk="1" latinLnBrk="0" hangingPunct="1">
                        <a:defRPr sz="1800" kern="1200">
                          <a:solidFill>
                            <a:schemeClr val="tx1"/>
                          </a:solidFill>
                          <a:latin typeface="Times New Roman"/>
                          <a:ea typeface="華康中黑體"/>
                        </a:defRPr>
                      </a:lvl1pPr>
                      <a:lvl2pPr marL="457200" algn="l" defTabSz="914400" rtl="0" eaLnBrk="1" latinLnBrk="0" hangingPunct="1">
                        <a:defRPr sz="1800" kern="1200">
                          <a:solidFill>
                            <a:schemeClr val="tx1"/>
                          </a:solidFill>
                          <a:latin typeface="Times New Roman"/>
                          <a:ea typeface="華康中黑體"/>
                        </a:defRPr>
                      </a:lvl2pPr>
                      <a:lvl3pPr marL="914400" algn="l" defTabSz="914400" rtl="0" eaLnBrk="1" latinLnBrk="0" hangingPunct="1">
                        <a:defRPr sz="1800" kern="1200">
                          <a:solidFill>
                            <a:schemeClr val="tx1"/>
                          </a:solidFill>
                          <a:latin typeface="Times New Roman"/>
                          <a:ea typeface="華康中黑體"/>
                        </a:defRPr>
                      </a:lvl3pPr>
                      <a:lvl4pPr marL="1371600" algn="l" defTabSz="914400" rtl="0" eaLnBrk="1" latinLnBrk="0" hangingPunct="1">
                        <a:defRPr sz="1800" kern="1200">
                          <a:solidFill>
                            <a:schemeClr val="tx1"/>
                          </a:solidFill>
                          <a:latin typeface="Times New Roman"/>
                          <a:ea typeface="華康中黑體"/>
                        </a:defRPr>
                      </a:lvl4pPr>
                      <a:lvl5pPr marL="1828800" algn="l" defTabSz="914400" rtl="0" eaLnBrk="1" latinLnBrk="0" hangingPunct="1">
                        <a:defRPr sz="1800" kern="1200">
                          <a:solidFill>
                            <a:schemeClr val="tx1"/>
                          </a:solidFill>
                          <a:latin typeface="Times New Roman"/>
                          <a:ea typeface="華康中黑體"/>
                        </a:defRPr>
                      </a:lvl5pPr>
                      <a:lvl6pPr marL="2286000" algn="l" defTabSz="914400" rtl="0" eaLnBrk="1" latinLnBrk="0" hangingPunct="1">
                        <a:defRPr sz="1800" kern="1200">
                          <a:solidFill>
                            <a:schemeClr val="tx1"/>
                          </a:solidFill>
                          <a:latin typeface="Times New Roman"/>
                          <a:ea typeface="華康中黑體"/>
                        </a:defRPr>
                      </a:lvl6pPr>
                      <a:lvl7pPr marL="2743200" algn="l" defTabSz="914400" rtl="0" eaLnBrk="1" latinLnBrk="0" hangingPunct="1">
                        <a:defRPr sz="1800" kern="1200">
                          <a:solidFill>
                            <a:schemeClr val="tx1"/>
                          </a:solidFill>
                          <a:latin typeface="Times New Roman"/>
                          <a:ea typeface="華康中黑體"/>
                        </a:defRPr>
                      </a:lvl7pPr>
                      <a:lvl8pPr marL="3200400" algn="l" defTabSz="914400" rtl="0" eaLnBrk="1" latinLnBrk="0" hangingPunct="1">
                        <a:defRPr sz="1800" kern="1200">
                          <a:solidFill>
                            <a:schemeClr val="tx1"/>
                          </a:solidFill>
                          <a:latin typeface="Times New Roman"/>
                          <a:ea typeface="華康中黑體"/>
                        </a:defRPr>
                      </a:lvl8pPr>
                      <a:lvl9pPr marL="3657600" algn="l" defTabSz="914400" rtl="0" eaLnBrk="1" latinLnBrk="0" hangingPunct="1">
                        <a:defRPr sz="1800" kern="1200">
                          <a:solidFill>
                            <a:schemeClr val="tx1"/>
                          </a:solidFill>
                          <a:latin typeface="Times New Roman"/>
                          <a:ea typeface="華康中黑體"/>
                        </a:defRPr>
                      </a:lvl9pPr>
                    </a:lstStyle>
                    <a:p>
                      <a:pPr algn="ctr"/>
                      <a:endParaRPr lang="zh-TW" altLang="en-US" sz="1400" dirty="0">
                        <a:solidFill>
                          <a:schemeClr val="tx1"/>
                        </a:solidFill>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0AE60"/>
                    </a:solidFill>
                  </a:tcPr>
                </a:tc>
                <a:extLst>
                  <a:ext uri="{0D108BD9-81ED-4DB2-BD59-A6C34878D82A}">
                    <a16:rowId xmlns:a16="http://schemas.microsoft.com/office/drawing/2014/main" val="10000"/>
                  </a:ext>
                </a:extLst>
              </a:tr>
              <a:tr h="235403">
                <a:tc>
                  <a:txBody>
                    <a:bodyPr/>
                    <a:lstStyle>
                      <a:lvl1pPr marL="0" algn="l" defTabSz="914400" rtl="0" eaLnBrk="1" latinLnBrk="0" hangingPunct="1">
                        <a:defRPr sz="1800" kern="1200">
                          <a:solidFill>
                            <a:schemeClr val="tx1"/>
                          </a:solidFill>
                          <a:latin typeface="Times New Roman"/>
                          <a:ea typeface="華康中黑體"/>
                        </a:defRPr>
                      </a:lvl1pPr>
                      <a:lvl2pPr marL="457200" algn="l" defTabSz="914400" rtl="0" eaLnBrk="1" latinLnBrk="0" hangingPunct="1">
                        <a:defRPr sz="1800" kern="1200">
                          <a:solidFill>
                            <a:schemeClr val="tx1"/>
                          </a:solidFill>
                          <a:latin typeface="Times New Roman"/>
                          <a:ea typeface="華康中黑體"/>
                        </a:defRPr>
                      </a:lvl2pPr>
                      <a:lvl3pPr marL="914400" algn="l" defTabSz="914400" rtl="0" eaLnBrk="1" latinLnBrk="0" hangingPunct="1">
                        <a:defRPr sz="1800" kern="1200">
                          <a:solidFill>
                            <a:schemeClr val="tx1"/>
                          </a:solidFill>
                          <a:latin typeface="Times New Roman"/>
                          <a:ea typeface="華康中黑體"/>
                        </a:defRPr>
                      </a:lvl3pPr>
                      <a:lvl4pPr marL="1371600" algn="l" defTabSz="914400" rtl="0" eaLnBrk="1" latinLnBrk="0" hangingPunct="1">
                        <a:defRPr sz="1800" kern="1200">
                          <a:solidFill>
                            <a:schemeClr val="tx1"/>
                          </a:solidFill>
                          <a:latin typeface="Times New Roman"/>
                          <a:ea typeface="華康中黑體"/>
                        </a:defRPr>
                      </a:lvl4pPr>
                      <a:lvl5pPr marL="1828800" algn="l" defTabSz="914400" rtl="0" eaLnBrk="1" latinLnBrk="0" hangingPunct="1">
                        <a:defRPr sz="1800" kern="1200">
                          <a:solidFill>
                            <a:schemeClr val="tx1"/>
                          </a:solidFill>
                          <a:latin typeface="Times New Roman"/>
                          <a:ea typeface="華康中黑體"/>
                        </a:defRPr>
                      </a:lvl5pPr>
                      <a:lvl6pPr marL="2286000" algn="l" defTabSz="914400" rtl="0" eaLnBrk="1" latinLnBrk="0" hangingPunct="1">
                        <a:defRPr sz="1800" kern="1200">
                          <a:solidFill>
                            <a:schemeClr val="tx1"/>
                          </a:solidFill>
                          <a:latin typeface="Times New Roman"/>
                          <a:ea typeface="華康中黑體"/>
                        </a:defRPr>
                      </a:lvl6pPr>
                      <a:lvl7pPr marL="2743200" algn="l" defTabSz="914400" rtl="0" eaLnBrk="1" latinLnBrk="0" hangingPunct="1">
                        <a:defRPr sz="1800" kern="1200">
                          <a:solidFill>
                            <a:schemeClr val="tx1"/>
                          </a:solidFill>
                          <a:latin typeface="Times New Roman"/>
                          <a:ea typeface="華康中黑體"/>
                        </a:defRPr>
                      </a:lvl7pPr>
                      <a:lvl8pPr marL="3200400" algn="l" defTabSz="914400" rtl="0" eaLnBrk="1" latinLnBrk="0" hangingPunct="1">
                        <a:defRPr sz="1800" kern="1200">
                          <a:solidFill>
                            <a:schemeClr val="tx1"/>
                          </a:solidFill>
                          <a:latin typeface="Times New Roman"/>
                          <a:ea typeface="華康中黑體"/>
                        </a:defRPr>
                      </a:lvl8pPr>
                      <a:lvl9pPr marL="3657600" algn="l" defTabSz="914400" rtl="0" eaLnBrk="1" latinLnBrk="0" hangingPunct="1">
                        <a:defRPr sz="1800" kern="1200">
                          <a:solidFill>
                            <a:schemeClr val="tx1"/>
                          </a:solidFill>
                          <a:latin typeface="Times New Roman"/>
                          <a:ea typeface="華康中黑體"/>
                        </a:defRPr>
                      </a:lvl9pPr>
                    </a:lstStyle>
                    <a:p>
                      <a:pPr algn="ctr"/>
                      <a:endParaRPr lang="zh-TW" altLang="en-US" sz="1400"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5C5C5"/>
                    </a:solidFill>
                  </a:tcPr>
                </a:tc>
                <a:tc>
                  <a:txBody>
                    <a:bodyPr/>
                    <a:lstStyle>
                      <a:lvl1pPr marL="0" algn="l" defTabSz="914400" rtl="0" eaLnBrk="1" latinLnBrk="0" hangingPunct="1">
                        <a:defRPr sz="1800" kern="1200">
                          <a:solidFill>
                            <a:schemeClr val="tx1"/>
                          </a:solidFill>
                          <a:latin typeface="Times New Roman"/>
                          <a:ea typeface="華康中黑體"/>
                        </a:defRPr>
                      </a:lvl1pPr>
                      <a:lvl2pPr marL="457200" algn="l" defTabSz="914400" rtl="0" eaLnBrk="1" latinLnBrk="0" hangingPunct="1">
                        <a:defRPr sz="1800" kern="1200">
                          <a:solidFill>
                            <a:schemeClr val="tx1"/>
                          </a:solidFill>
                          <a:latin typeface="Times New Roman"/>
                          <a:ea typeface="華康中黑體"/>
                        </a:defRPr>
                      </a:lvl2pPr>
                      <a:lvl3pPr marL="914400" algn="l" defTabSz="914400" rtl="0" eaLnBrk="1" latinLnBrk="0" hangingPunct="1">
                        <a:defRPr sz="1800" kern="1200">
                          <a:solidFill>
                            <a:schemeClr val="tx1"/>
                          </a:solidFill>
                          <a:latin typeface="Times New Roman"/>
                          <a:ea typeface="華康中黑體"/>
                        </a:defRPr>
                      </a:lvl3pPr>
                      <a:lvl4pPr marL="1371600" algn="l" defTabSz="914400" rtl="0" eaLnBrk="1" latinLnBrk="0" hangingPunct="1">
                        <a:defRPr sz="1800" kern="1200">
                          <a:solidFill>
                            <a:schemeClr val="tx1"/>
                          </a:solidFill>
                          <a:latin typeface="Times New Roman"/>
                          <a:ea typeface="華康中黑體"/>
                        </a:defRPr>
                      </a:lvl4pPr>
                      <a:lvl5pPr marL="1828800" algn="l" defTabSz="914400" rtl="0" eaLnBrk="1" latinLnBrk="0" hangingPunct="1">
                        <a:defRPr sz="1800" kern="1200">
                          <a:solidFill>
                            <a:schemeClr val="tx1"/>
                          </a:solidFill>
                          <a:latin typeface="Times New Roman"/>
                          <a:ea typeface="華康中黑體"/>
                        </a:defRPr>
                      </a:lvl5pPr>
                      <a:lvl6pPr marL="2286000" algn="l" defTabSz="914400" rtl="0" eaLnBrk="1" latinLnBrk="0" hangingPunct="1">
                        <a:defRPr sz="1800" kern="1200">
                          <a:solidFill>
                            <a:schemeClr val="tx1"/>
                          </a:solidFill>
                          <a:latin typeface="Times New Roman"/>
                          <a:ea typeface="華康中黑體"/>
                        </a:defRPr>
                      </a:lvl6pPr>
                      <a:lvl7pPr marL="2743200" algn="l" defTabSz="914400" rtl="0" eaLnBrk="1" latinLnBrk="0" hangingPunct="1">
                        <a:defRPr sz="1800" kern="1200">
                          <a:solidFill>
                            <a:schemeClr val="tx1"/>
                          </a:solidFill>
                          <a:latin typeface="Times New Roman"/>
                          <a:ea typeface="華康中黑體"/>
                        </a:defRPr>
                      </a:lvl7pPr>
                      <a:lvl8pPr marL="3200400" algn="l" defTabSz="914400" rtl="0" eaLnBrk="1" latinLnBrk="0" hangingPunct="1">
                        <a:defRPr sz="1800" kern="1200">
                          <a:solidFill>
                            <a:schemeClr val="tx1"/>
                          </a:solidFill>
                          <a:latin typeface="Times New Roman"/>
                          <a:ea typeface="華康中黑體"/>
                        </a:defRPr>
                      </a:lvl8pPr>
                      <a:lvl9pPr marL="3657600" algn="l" defTabSz="914400" rtl="0" eaLnBrk="1" latinLnBrk="0" hangingPunct="1">
                        <a:defRPr sz="1800" kern="1200">
                          <a:solidFill>
                            <a:schemeClr val="tx1"/>
                          </a:solidFill>
                          <a:latin typeface="Times New Roman"/>
                          <a:ea typeface="華康中黑體"/>
                        </a:defRPr>
                      </a:lvl9pPr>
                    </a:lstStyle>
                    <a:p>
                      <a:pPr algn="ctr"/>
                      <a:endParaRPr lang="en-US" sz="1400"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5C5C5"/>
                    </a:solidFill>
                  </a:tcPr>
                </a:tc>
                <a:tc>
                  <a:txBody>
                    <a:bodyPr/>
                    <a:lstStyle>
                      <a:lvl1pPr marL="0" algn="l" defTabSz="914400" rtl="0" eaLnBrk="1" latinLnBrk="0" hangingPunct="1">
                        <a:defRPr sz="1800" kern="1200">
                          <a:solidFill>
                            <a:schemeClr val="tx1"/>
                          </a:solidFill>
                          <a:latin typeface="Times New Roman"/>
                          <a:ea typeface="華康中黑體"/>
                        </a:defRPr>
                      </a:lvl1pPr>
                      <a:lvl2pPr marL="457200" algn="l" defTabSz="914400" rtl="0" eaLnBrk="1" latinLnBrk="0" hangingPunct="1">
                        <a:defRPr sz="1800" kern="1200">
                          <a:solidFill>
                            <a:schemeClr val="tx1"/>
                          </a:solidFill>
                          <a:latin typeface="Times New Roman"/>
                          <a:ea typeface="華康中黑體"/>
                        </a:defRPr>
                      </a:lvl2pPr>
                      <a:lvl3pPr marL="914400" algn="l" defTabSz="914400" rtl="0" eaLnBrk="1" latinLnBrk="0" hangingPunct="1">
                        <a:defRPr sz="1800" kern="1200">
                          <a:solidFill>
                            <a:schemeClr val="tx1"/>
                          </a:solidFill>
                          <a:latin typeface="Times New Roman"/>
                          <a:ea typeface="華康中黑體"/>
                        </a:defRPr>
                      </a:lvl3pPr>
                      <a:lvl4pPr marL="1371600" algn="l" defTabSz="914400" rtl="0" eaLnBrk="1" latinLnBrk="0" hangingPunct="1">
                        <a:defRPr sz="1800" kern="1200">
                          <a:solidFill>
                            <a:schemeClr val="tx1"/>
                          </a:solidFill>
                          <a:latin typeface="Times New Roman"/>
                          <a:ea typeface="華康中黑體"/>
                        </a:defRPr>
                      </a:lvl4pPr>
                      <a:lvl5pPr marL="1828800" algn="l" defTabSz="914400" rtl="0" eaLnBrk="1" latinLnBrk="0" hangingPunct="1">
                        <a:defRPr sz="1800" kern="1200">
                          <a:solidFill>
                            <a:schemeClr val="tx1"/>
                          </a:solidFill>
                          <a:latin typeface="Times New Roman"/>
                          <a:ea typeface="華康中黑體"/>
                        </a:defRPr>
                      </a:lvl5pPr>
                      <a:lvl6pPr marL="2286000" algn="l" defTabSz="914400" rtl="0" eaLnBrk="1" latinLnBrk="0" hangingPunct="1">
                        <a:defRPr sz="1800" kern="1200">
                          <a:solidFill>
                            <a:schemeClr val="tx1"/>
                          </a:solidFill>
                          <a:latin typeface="Times New Roman"/>
                          <a:ea typeface="華康中黑體"/>
                        </a:defRPr>
                      </a:lvl6pPr>
                      <a:lvl7pPr marL="2743200" algn="l" defTabSz="914400" rtl="0" eaLnBrk="1" latinLnBrk="0" hangingPunct="1">
                        <a:defRPr sz="1800" kern="1200">
                          <a:solidFill>
                            <a:schemeClr val="tx1"/>
                          </a:solidFill>
                          <a:latin typeface="Times New Roman"/>
                          <a:ea typeface="華康中黑體"/>
                        </a:defRPr>
                      </a:lvl7pPr>
                      <a:lvl8pPr marL="3200400" algn="l" defTabSz="914400" rtl="0" eaLnBrk="1" latinLnBrk="0" hangingPunct="1">
                        <a:defRPr sz="1800" kern="1200">
                          <a:solidFill>
                            <a:schemeClr val="tx1"/>
                          </a:solidFill>
                          <a:latin typeface="Times New Roman"/>
                          <a:ea typeface="華康中黑體"/>
                        </a:defRPr>
                      </a:lvl8pPr>
                      <a:lvl9pPr marL="3657600" algn="l" defTabSz="914400" rtl="0" eaLnBrk="1" latinLnBrk="0" hangingPunct="1">
                        <a:defRPr sz="1800" kern="1200">
                          <a:solidFill>
                            <a:schemeClr val="tx1"/>
                          </a:solidFill>
                          <a:latin typeface="Times New Roman"/>
                          <a:ea typeface="華康中黑體"/>
                        </a:defRPr>
                      </a:lvl9pPr>
                    </a:lstStyle>
                    <a:p>
                      <a:pPr algn="ctr"/>
                      <a:endParaRPr lang="en-US" sz="1400"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5C5C5"/>
                    </a:solidFill>
                  </a:tcPr>
                </a:tc>
                <a:tc>
                  <a:txBody>
                    <a:bodyPr/>
                    <a:lstStyle>
                      <a:lvl1pPr marL="0" algn="l" defTabSz="914400" rtl="0" eaLnBrk="1" latinLnBrk="0" hangingPunct="1">
                        <a:defRPr sz="1800" kern="1200">
                          <a:solidFill>
                            <a:schemeClr val="tx1"/>
                          </a:solidFill>
                          <a:latin typeface="Times New Roman"/>
                          <a:ea typeface="華康中黑體"/>
                        </a:defRPr>
                      </a:lvl1pPr>
                      <a:lvl2pPr marL="457200" algn="l" defTabSz="914400" rtl="0" eaLnBrk="1" latinLnBrk="0" hangingPunct="1">
                        <a:defRPr sz="1800" kern="1200">
                          <a:solidFill>
                            <a:schemeClr val="tx1"/>
                          </a:solidFill>
                          <a:latin typeface="Times New Roman"/>
                          <a:ea typeface="華康中黑體"/>
                        </a:defRPr>
                      </a:lvl2pPr>
                      <a:lvl3pPr marL="914400" algn="l" defTabSz="914400" rtl="0" eaLnBrk="1" latinLnBrk="0" hangingPunct="1">
                        <a:defRPr sz="1800" kern="1200">
                          <a:solidFill>
                            <a:schemeClr val="tx1"/>
                          </a:solidFill>
                          <a:latin typeface="Times New Roman"/>
                          <a:ea typeface="華康中黑體"/>
                        </a:defRPr>
                      </a:lvl3pPr>
                      <a:lvl4pPr marL="1371600" algn="l" defTabSz="914400" rtl="0" eaLnBrk="1" latinLnBrk="0" hangingPunct="1">
                        <a:defRPr sz="1800" kern="1200">
                          <a:solidFill>
                            <a:schemeClr val="tx1"/>
                          </a:solidFill>
                          <a:latin typeface="Times New Roman"/>
                          <a:ea typeface="華康中黑體"/>
                        </a:defRPr>
                      </a:lvl4pPr>
                      <a:lvl5pPr marL="1828800" algn="l" defTabSz="914400" rtl="0" eaLnBrk="1" latinLnBrk="0" hangingPunct="1">
                        <a:defRPr sz="1800" kern="1200">
                          <a:solidFill>
                            <a:schemeClr val="tx1"/>
                          </a:solidFill>
                          <a:latin typeface="Times New Roman"/>
                          <a:ea typeface="華康中黑體"/>
                        </a:defRPr>
                      </a:lvl5pPr>
                      <a:lvl6pPr marL="2286000" algn="l" defTabSz="914400" rtl="0" eaLnBrk="1" latinLnBrk="0" hangingPunct="1">
                        <a:defRPr sz="1800" kern="1200">
                          <a:solidFill>
                            <a:schemeClr val="tx1"/>
                          </a:solidFill>
                          <a:latin typeface="Times New Roman"/>
                          <a:ea typeface="華康中黑體"/>
                        </a:defRPr>
                      </a:lvl6pPr>
                      <a:lvl7pPr marL="2743200" algn="l" defTabSz="914400" rtl="0" eaLnBrk="1" latinLnBrk="0" hangingPunct="1">
                        <a:defRPr sz="1800" kern="1200">
                          <a:solidFill>
                            <a:schemeClr val="tx1"/>
                          </a:solidFill>
                          <a:latin typeface="Times New Roman"/>
                          <a:ea typeface="華康中黑體"/>
                        </a:defRPr>
                      </a:lvl7pPr>
                      <a:lvl8pPr marL="3200400" algn="l" defTabSz="914400" rtl="0" eaLnBrk="1" latinLnBrk="0" hangingPunct="1">
                        <a:defRPr sz="1800" kern="1200">
                          <a:solidFill>
                            <a:schemeClr val="tx1"/>
                          </a:solidFill>
                          <a:latin typeface="Times New Roman"/>
                          <a:ea typeface="華康中黑體"/>
                        </a:defRPr>
                      </a:lvl8pPr>
                      <a:lvl9pPr marL="3657600" algn="l" defTabSz="914400" rtl="0" eaLnBrk="1" latinLnBrk="0" hangingPunct="1">
                        <a:defRPr sz="1800" kern="1200">
                          <a:solidFill>
                            <a:schemeClr val="tx1"/>
                          </a:solidFill>
                          <a:latin typeface="Times New Roman"/>
                          <a:ea typeface="華康中黑體"/>
                        </a:defRPr>
                      </a:lvl9pPr>
                    </a:lstStyle>
                    <a:p>
                      <a:pPr algn="ctr"/>
                      <a:endParaRPr lang="zh-TW" altLang="en-US" sz="1400"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5C5C5"/>
                    </a:solidFill>
                  </a:tcPr>
                </a:tc>
                <a:extLst>
                  <a:ext uri="{0D108BD9-81ED-4DB2-BD59-A6C34878D82A}">
                    <a16:rowId xmlns:a16="http://schemas.microsoft.com/office/drawing/2014/main" val="10001"/>
                  </a:ext>
                </a:extLst>
              </a:tr>
              <a:tr h="235403">
                <a:tc>
                  <a:txBody>
                    <a:bodyPr/>
                    <a:lstStyle>
                      <a:lvl1pPr marL="0" algn="l" defTabSz="914400" rtl="0" eaLnBrk="1" latinLnBrk="0" hangingPunct="1">
                        <a:defRPr sz="1800" kern="1200">
                          <a:solidFill>
                            <a:schemeClr val="tx1"/>
                          </a:solidFill>
                          <a:latin typeface="Times New Roman"/>
                          <a:ea typeface="華康中黑體"/>
                        </a:defRPr>
                      </a:lvl1pPr>
                      <a:lvl2pPr marL="457200" algn="l" defTabSz="914400" rtl="0" eaLnBrk="1" latinLnBrk="0" hangingPunct="1">
                        <a:defRPr sz="1800" kern="1200">
                          <a:solidFill>
                            <a:schemeClr val="tx1"/>
                          </a:solidFill>
                          <a:latin typeface="Times New Roman"/>
                          <a:ea typeface="華康中黑體"/>
                        </a:defRPr>
                      </a:lvl2pPr>
                      <a:lvl3pPr marL="914400" algn="l" defTabSz="914400" rtl="0" eaLnBrk="1" latinLnBrk="0" hangingPunct="1">
                        <a:defRPr sz="1800" kern="1200">
                          <a:solidFill>
                            <a:schemeClr val="tx1"/>
                          </a:solidFill>
                          <a:latin typeface="Times New Roman"/>
                          <a:ea typeface="華康中黑體"/>
                        </a:defRPr>
                      </a:lvl3pPr>
                      <a:lvl4pPr marL="1371600" algn="l" defTabSz="914400" rtl="0" eaLnBrk="1" latinLnBrk="0" hangingPunct="1">
                        <a:defRPr sz="1800" kern="1200">
                          <a:solidFill>
                            <a:schemeClr val="tx1"/>
                          </a:solidFill>
                          <a:latin typeface="Times New Roman"/>
                          <a:ea typeface="華康中黑體"/>
                        </a:defRPr>
                      </a:lvl4pPr>
                      <a:lvl5pPr marL="1828800" algn="l" defTabSz="914400" rtl="0" eaLnBrk="1" latinLnBrk="0" hangingPunct="1">
                        <a:defRPr sz="1800" kern="1200">
                          <a:solidFill>
                            <a:schemeClr val="tx1"/>
                          </a:solidFill>
                          <a:latin typeface="Times New Roman"/>
                          <a:ea typeface="華康中黑體"/>
                        </a:defRPr>
                      </a:lvl5pPr>
                      <a:lvl6pPr marL="2286000" algn="l" defTabSz="914400" rtl="0" eaLnBrk="1" latinLnBrk="0" hangingPunct="1">
                        <a:defRPr sz="1800" kern="1200">
                          <a:solidFill>
                            <a:schemeClr val="tx1"/>
                          </a:solidFill>
                          <a:latin typeface="Times New Roman"/>
                          <a:ea typeface="華康中黑體"/>
                        </a:defRPr>
                      </a:lvl6pPr>
                      <a:lvl7pPr marL="2743200" algn="l" defTabSz="914400" rtl="0" eaLnBrk="1" latinLnBrk="0" hangingPunct="1">
                        <a:defRPr sz="1800" kern="1200">
                          <a:solidFill>
                            <a:schemeClr val="tx1"/>
                          </a:solidFill>
                          <a:latin typeface="Times New Roman"/>
                          <a:ea typeface="華康中黑體"/>
                        </a:defRPr>
                      </a:lvl7pPr>
                      <a:lvl8pPr marL="3200400" algn="l" defTabSz="914400" rtl="0" eaLnBrk="1" latinLnBrk="0" hangingPunct="1">
                        <a:defRPr sz="1800" kern="1200">
                          <a:solidFill>
                            <a:schemeClr val="tx1"/>
                          </a:solidFill>
                          <a:latin typeface="Times New Roman"/>
                          <a:ea typeface="華康中黑體"/>
                        </a:defRPr>
                      </a:lvl8pPr>
                      <a:lvl9pPr marL="3657600" algn="l" defTabSz="914400" rtl="0" eaLnBrk="1" latinLnBrk="0" hangingPunct="1">
                        <a:defRPr sz="1800" kern="1200">
                          <a:solidFill>
                            <a:schemeClr val="tx1"/>
                          </a:solidFill>
                          <a:latin typeface="Times New Roman"/>
                          <a:ea typeface="華康中黑體"/>
                        </a:defRPr>
                      </a:lvl9pPr>
                    </a:lstStyle>
                    <a:p>
                      <a:pPr algn="ctr"/>
                      <a:endParaRPr lang="zh-TW" altLang="en-US" sz="1400"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5C5C5"/>
                    </a:solidFill>
                  </a:tcPr>
                </a:tc>
                <a:tc>
                  <a:txBody>
                    <a:bodyPr/>
                    <a:lstStyle>
                      <a:lvl1pPr marL="0" algn="l" defTabSz="914400" rtl="0" eaLnBrk="1" latinLnBrk="0" hangingPunct="1">
                        <a:defRPr sz="1800" kern="1200">
                          <a:solidFill>
                            <a:schemeClr val="tx1"/>
                          </a:solidFill>
                          <a:latin typeface="Times New Roman"/>
                          <a:ea typeface="華康中黑體"/>
                        </a:defRPr>
                      </a:lvl1pPr>
                      <a:lvl2pPr marL="457200" algn="l" defTabSz="914400" rtl="0" eaLnBrk="1" latinLnBrk="0" hangingPunct="1">
                        <a:defRPr sz="1800" kern="1200">
                          <a:solidFill>
                            <a:schemeClr val="tx1"/>
                          </a:solidFill>
                          <a:latin typeface="Times New Roman"/>
                          <a:ea typeface="華康中黑體"/>
                        </a:defRPr>
                      </a:lvl2pPr>
                      <a:lvl3pPr marL="914400" algn="l" defTabSz="914400" rtl="0" eaLnBrk="1" latinLnBrk="0" hangingPunct="1">
                        <a:defRPr sz="1800" kern="1200">
                          <a:solidFill>
                            <a:schemeClr val="tx1"/>
                          </a:solidFill>
                          <a:latin typeface="Times New Roman"/>
                          <a:ea typeface="華康中黑體"/>
                        </a:defRPr>
                      </a:lvl3pPr>
                      <a:lvl4pPr marL="1371600" algn="l" defTabSz="914400" rtl="0" eaLnBrk="1" latinLnBrk="0" hangingPunct="1">
                        <a:defRPr sz="1800" kern="1200">
                          <a:solidFill>
                            <a:schemeClr val="tx1"/>
                          </a:solidFill>
                          <a:latin typeface="Times New Roman"/>
                          <a:ea typeface="華康中黑體"/>
                        </a:defRPr>
                      </a:lvl4pPr>
                      <a:lvl5pPr marL="1828800" algn="l" defTabSz="914400" rtl="0" eaLnBrk="1" latinLnBrk="0" hangingPunct="1">
                        <a:defRPr sz="1800" kern="1200">
                          <a:solidFill>
                            <a:schemeClr val="tx1"/>
                          </a:solidFill>
                          <a:latin typeface="Times New Roman"/>
                          <a:ea typeface="華康中黑體"/>
                        </a:defRPr>
                      </a:lvl5pPr>
                      <a:lvl6pPr marL="2286000" algn="l" defTabSz="914400" rtl="0" eaLnBrk="1" latinLnBrk="0" hangingPunct="1">
                        <a:defRPr sz="1800" kern="1200">
                          <a:solidFill>
                            <a:schemeClr val="tx1"/>
                          </a:solidFill>
                          <a:latin typeface="Times New Roman"/>
                          <a:ea typeface="華康中黑體"/>
                        </a:defRPr>
                      </a:lvl6pPr>
                      <a:lvl7pPr marL="2743200" algn="l" defTabSz="914400" rtl="0" eaLnBrk="1" latinLnBrk="0" hangingPunct="1">
                        <a:defRPr sz="1800" kern="1200">
                          <a:solidFill>
                            <a:schemeClr val="tx1"/>
                          </a:solidFill>
                          <a:latin typeface="Times New Roman"/>
                          <a:ea typeface="華康中黑體"/>
                        </a:defRPr>
                      </a:lvl7pPr>
                      <a:lvl8pPr marL="3200400" algn="l" defTabSz="914400" rtl="0" eaLnBrk="1" latinLnBrk="0" hangingPunct="1">
                        <a:defRPr sz="1800" kern="1200">
                          <a:solidFill>
                            <a:schemeClr val="tx1"/>
                          </a:solidFill>
                          <a:latin typeface="Times New Roman"/>
                          <a:ea typeface="華康中黑體"/>
                        </a:defRPr>
                      </a:lvl8pPr>
                      <a:lvl9pPr marL="3657600" algn="l" defTabSz="914400" rtl="0" eaLnBrk="1" latinLnBrk="0" hangingPunct="1">
                        <a:defRPr sz="1800" kern="1200">
                          <a:solidFill>
                            <a:schemeClr val="tx1"/>
                          </a:solidFill>
                          <a:latin typeface="Times New Roman"/>
                          <a:ea typeface="華康中黑體"/>
                        </a:defRPr>
                      </a:lvl9pPr>
                    </a:lstStyle>
                    <a:p>
                      <a:pPr algn="ctr"/>
                      <a:endParaRPr lang="en-US" sz="1400"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5C5C5"/>
                    </a:solidFill>
                  </a:tcPr>
                </a:tc>
                <a:tc>
                  <a:txBody>
                    <a:bodyPr/>
                    <a:lstStyle>
                      <a:lvl1pPr marL="0" algn="l" defTabSz="914400" rtl="0" eaLnBrk="1" latinLnBrk="0" hangingPunct="1">
                        <a:defRPr sz="1800" kern="1200">
                          <a:solidFill>
                            <a:schemeClr val="tx1"/>
                          </a:solidFill>
                          <a:latin typeface="Times New Roman"/>
                          <a:ea typeface="華康中黑體"/>
                        </a:defRPr>
                      </a:lvl1pPr>
                      <a:lvl2pPr marL="457200" algn="l" defTabSz="914400" rtl="0" eaLnBrk="1" latinLnBrk="0" hangingPunct="1">
                        <a:defRPr sz="1800" kern="1200">
                          <a:solidFill>
                            <a:schemeClr val="tx1"/>
                          </a:solidFill>
                          <a:latin typeface="Times New Roman"/>
                          <a:ea typeface="華康中黑體"/>
                        </a:defRPr>
                      </a:lvl2pPr>
                      <a:lvl3pPr marL="914400" algn="l" defTabSz="914400" rtl="0" eaLnBrk="1" latinLnBrk="0" hangingPunct="1">
                        <a:defRPr sz="1800" kern="1200">
                          <a:solidFill>
                            <a:schemeClr val="tx1"/>
                          </a:solidFill>
                          <a:latin typeface="Times New Roman"/>
                          <a:ea typeface="華康中黑體"/>
                        </a:defRPr>
                      </a:lvl3pPr>
                      <a:lvl4pPr marL="1371600" algn="l" defTabSz="914400" rtl="0" eaLnBrk="1" latinLnBrk="0" hangingPunct="1">
                        <a:defRPr sz="1800" kern="1200">
                          <a:solidFill>
                            <a:schemeClr val="tx1"/>
                          </a:solidFill>
                          <a:latin typeface="Times New Roman"/>
                          <a:ea typeface="華康中黑體"/>
                        </a:defRPr>
                      </a:lvl4pPr>
                      <a:lvl5pPr marL="1828800" algn="l" defTabSz="914400" rtl="0" eaLnBrk="1" latinLnBrk="0" hangingPunct="1">
                        <a:defRPr sz="1800" kern="1200">
                          <a:solidFill>
                            <a:schemeClr val="tx1"/>
                          </a:solidFill>
                          <a:latin typeface="Times New Roman"/>
                          <a:ea typeface="華康中黑體"/>
                        </a:defRPr>
                      </a:lvl5pPr>
                      <a:lvl6pPr marL="2286000" algn="l" defTabSz="914400" rtl="0" eaLnBrk="1" latinLnBrk="0" hangingPunct="1">
                        <a:defRPr sz="1800" kern="1200">
                          <a:solidFill>
                            <a:schemeClr val="tx1"/>
                          </a:solidFill>
                          <a:latin typeface="Times New Roman"/>
                          <a:ea typeface="華康中黑體"/>
                        </a:defRPr>
                      </a:lvl6pPr>
                      <a:lvl7pPr marL="2743200" algn="l" defTabSz="914400" rtl="0" eaLnBrk="1" latinLnBrk="0" hangingPunct="1">
                        <a:defRPr sz="1800" kern="1200">
                          <a:solidFill>
                            <a:schemeClr val="tx1"/>
                          </a:solidFill>
                          <a:latin typeface="Times New Roman"/>
                          <a:ea typeface="華康中黑體"/>
                        </a:defRPr>
                      </a:lvl7pPr>
                      <a:lvl8pPr marL="3200400" algn="l" defTabSz="914400" rtl="0" eaLnBrk="1" latinLnBrk="0" hangingPunct="1">
                        <a:defRPr sz="1800" kern="1200">
                          <a:solidFill>
                            <a:schemeClr val="tx1"/>
                          </a:solidFill>
                          <a:latin typeface="Times New Roman"/>
                          <a:ea typeface="華康中黑體"/>
                        </a:defRPr>
                      </a:lvl8pPr>
                      <a:lvl9pPr marL="3657600" algn="l" defTabSz="914400" rtl="0" eaLnBrk="1" latinLnBrk="0" hangingPunct="1">
                        <a:defRPr sz="1800" kern="1200">
                          <a:solidFill>
                            <a:schemeClr val="tx1"/>
                          </a:solidFill>
                          <a:latin typeface="Times New Roman"/>
                          <a:ea typeface="華康中黑體"/>
                        </a:defRPr>
                      </a:lvl9pPr>
                    </a:lstStyle>
                    <a:p>
                      <a:pPr algn="ctr"/>
                      <a:endParaRPr lang="en-US" sz="1400"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5C5C5"/>
                    </a:solidFill>
                  </a:tcPr>
                </a:tc>
                <a:tc>
                  <a:txBody>
                    <a:bodyPr/>
                    <a:lstStyle>
                      <a:lvl1pPr marL="0" algn="l" defTabSz="914400" rtl="0" eaLnBrk="1" latinLnBrk="0" hangingPunct="1">
                        <a:defRPr sz="1800" kern="1200">
                          <a:solidFill>
                            <a:schemeClr val="tx1"/>
                          </a:solidFill>
                          <a:latin typeface="Times New Roman"/>
                          <a:ea typeface="華康中黑體"/>
                        </a:defRPr>
                      </a:lvl1pPr>
                      <a:lvl2pPr marL="457200" algn="l" defTabSz="914400" rtl="0" eaLnBrk="1" latinLnBrk="0" hangingPunct="1">
                        <a:defRPr sz="1800" kern="1200">
                          <a:solidFill>
                            <a:schemeClr val="tx1"/>
                          </a:solidFill>
                          <a:latin typeface="Times New Roman"/>
                          <a:ea typeface="華康中黑體"/>
                        </a:defRPr>
                      </a:lvl2pPr>
                      <a:lvl3pPr marL="914400" algn="l" defTabSz="914400" rtl="0" eaLnBrk="1" latinLnBrk="0" hangingPunct="1">
                        <a:defRPr sz="1800" kern="1200">
                          <a:solidFill>
                            <a:schemeClr val="tx1"/>
                          </a:solidFill>
                          <a:latin typeface="Times New Roman"/>
                          <a:ea typeface="華康中黑體"/>
                        </a:defRPr>
                      </a:lvl3pPr>
                      <a:lvl4pPr marL="1371600" algn="l" defTabSz="914400" rtl="0" eaLnBrk="1" latinLnBrk="0" hangingPunct="1">
                        <a:defRPr sz="1800" kern="1200">
                          <a:solidFill>
                            <a:schemeClr val="tx1"/>
                          </a:solidFill>
                          <a:latin typeface="Times New Roman"/>
                          <a:ea typeface="華康中黑體"/>
                        </a:defRPr>
                      </a:lvl4pPr>
                      <a:lvl5pPr marL="1828800" algn="l" defTabSz="914400" rtl="0" eaLnBrk="1" latinLnBrk="0" hangingPunct="1">
                        <a:defRPr sz="1800" kern="1200">
                          <a:solidFill>
                            <a:schemeClr val="tx1"/>
                          </a:solidFill>
                          <a:latin typeface="Times New Roman"/>
                          <a:ea typeface="華康中黑體"/>
                        </a:defRPr>
                      </a:lvl5pPr>
                      <a:lvl6pPr marL="2286000" algn="l" defTabSz="914400" rtl="0" eaLnBrk="1" latinLnBrk="0" hangingPunct="1">
                        <a:defRPr sz="1800" kern="1200">
                          <a:solidFill>
                            <a:schemeClr val="tx1"/>
                          </a:solidFill>
                          <a:latin typeface="Times New Roman"/>
                          <a:ea typeface="華康中黑體"/>
                        </a:defRPr>
                      </a:lvl6pPr>
                      <a:lvl7pPr marL="2743200" algn="l" defTabSz="914400" rtl="0" eaLnBrk="1" latinLnBrk="0" hangingPunct="1">
                        <a:defRPr sz="1800" kern="1200">
                          <a:solidFill>
                            <a:schemeClr val="tx1"/>
                          </a:solidFill>
                          <a:latin typeface="Times New Roman"/>
                          <a:ea typeface="華康中黑體"/>
                        </a:defRPr>
                      </a:lvl7pPr>
                      <a:lvl8pPr marL="3200400" algn="l" defTabSz="914400" rtl="0" eaLnBrk="1" latinLnBrk="0" hangingPunct="1">
                        <a:defRPr sz="1800" kern="1200">
                          <a:solidFill>
                            <a:schemeClr val="tx1"/>
                          </a:solidFill>
                          <a:latin typeface="Times New Roman"/>
                          <a:ea typeface="華康中黑體"/>
                        </a:defRPr>
                      </a:lvl8pPr>
                      <a:lvl9pPr marL="3657600" algn="l" defTabSz="914400" rtl="0" eaLnBrk="1" latinLnBrk="0" hangingPunct="1">
                        <a:defRPr sz="1800" kern="1200">
                          <a:solidFill>
                            <a:schemeClr val="tx1"/>
                          </a:solidFill>
                          <a:latin typeface="Times New Roman"/>
                          <a:ea typeface="華康中黑體"/>
                        </a:defRPr>
                      </a:lvl9pPr>
                    </a:lstStyle>
                    <a:p>
                      <a:pPr algn="ctr"/>
                      <a:endParaRPr lang="zh-TW" altLang="en-US" sz="1400" dirty="0">
                        <a:effectLst/>
                        <a:latin typeface="Microsoft New Tai Lue" pitchFamily="34" charset="0"/>
                        <a:ea typeface="微軟正黑體" pitchFamily="34" charset="-120"/>
                        <a:cs typeface="Microsoft New Tai Lue" pitchFamily="34" charset="0"/>
                      </a:endParaRPr>
                    </a:p>
                  </a:txBody>
                  <a:tcPr marL="38100" marR="38100" marT="38100" marB="381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5C5C5"/>
                    </a:solidFill>
                  </a:tcPr>
                </a:tc>
                <a:extLst>
                  <a:ext uri="{0D108BD9-81ED-4DB2-BD59-A6C34878D82A}">
                    <a16:rowId xmlns:a16="http://schemas.microsoft.com/office/drawing/2014/main" val="10002"/>
                  </a:ext>
                </a:extLst>
              </a:tr>
            </a:tbl>
          </a:graphicData>
        </a:graphic>
      </p:graphicFrame>
      <p:sp>
        <p:nvSpPr>
          <p:cNvPr id="11" name="Text Box 7"/>
          <p:cNvSpPr txBox="1">
            <a:spLocks noChangeArrowheads="1"/>
          </p:cNvSpPr>
          <p:nvPr/>
        </p:nvSpPr>
        <p:spPr bwMode="auto">
          <a:xfrm>
            <a:off x="2972162" y="4230146"/>
            <a:ext cx="482049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lnSpc>
                <a:spcPct val="115000"/>
              </a:lnSpc>
              <a:spcBef>
                <a:spcPct val="0"/>
              </a:spcBef>
              <a:spcAft>
                <a:spcPct val="15000"/>
              </a:spcAft>
              <a:buClrTx/>
              <a:buFontTx/>
              <a:buNone/>
            </a:pPr>
            <a:endParaRPr lang="en-US" altLang="zh-TW" sz="1200" dirty="0">
              <a:solidFill>
                <a:schemeClr val="bg1"/>
              </a:solidFill>
              <a:latin typeface="Microsoft New Tai Lue" pitchFamily="34" charset="0"/>
              <a:ea typeface="微軟正黑體" pitchFamily="34" charset="-120"/>
              <a:cs typeface="Microsoft New Tai Lue" pitchFamily="34" charset="0"/>
            </a:endParaRPr>
          </a:p>
        </p:txBody>
      </p:sp>
      <p:sp>
        <p:nvSpPr>
          <p:cNvPr id="8" name="圓角矩形 7"/>
          <p:cNvSpPr>
            <a:spLocks/>
          </p:cNvSpPr>
          <p:nvPr/>
        </p:nvSpPr>
        <p:spPr>
          <a:xfrm>
            <a:off x="7524328" y="2180583"/>
            <a:ext cx="1564076" cy="792712"/>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 tIns="10800" rIns="3600" bIns="3600" rtlCol="0" anchor="ctr"/>
          <a:lstStyle/>
          <a:p>
            <a:pPr algn="ctr">
              <a:lnSpc>
                <a:spcPts val="1600"/>
              </a:lnSpc>
            </a:pPr>
            <a:r>
              <a:rPr lang="en-US" altLang="zh-TW" sz="1200" dirty="0">
                <a:solidFill>
                  <a:schemeClr val="tx1"/>
                </a:solidFill>
                <a:latin typeface="微軟正黑體" pitchFamily="34" charset="-120"/>
                <a:ea typeface="微軟正黑體" pitchFamily="34" charset="-120"/>
                <a:cs typeface="Tahoma" pitchFamily="34" charset="0"/>
              </a:rPr>
              <a:t>Oct. 2025</a:t>
            </a:r>
          </a:p>
          <a:p>
            <a:pPr algn="ctr">
              <a:lnSpc>
                <a:spcPts val="1600"/>
              </a:lnSpc>
            </a:pPr>
            <a:r>
              <a:rPr lang="en-US" altLang="zh-TW" sz="1200" dirty="0">
                <a:solidFill>
                  <a:schemeClr val="tx1"/>
                </a:solidFill>
                <a:latin typeface="微軟正黑體" pitchFamily="34" charset="-120"/>
                <a:ea typeface="微軟正黑體" pitchFamily="34" charset="-120"/>
                <a:cs typeface="Tahoma" pitchFamily="34" charset="0"/>
              </a:rPr>
              <a:t>Market Cap</a:t>
            </a:r>
          </a:p>
          <a:p>
            <a:pPr algn="ctr">
              <a:lnSpc>
                <a:spcPts val="1600"/>
              </a:lnSpc>
            </a:pPr>
            <a:r>
              <a:rPr lang="en-US" altLang="zh-TW" sz="1200" dirty="0">
                <a:solidFill>
                  <a:schemeClr val="tx1"/>
                </a:solidFill>
                <a:latin typeface="微軟正黑體" pitchFamily="34" charset="-120"/>
                <a:ea typeface="微軟正黑體" pitchFamily="34" charset="-120"/>
                <a:cs typeface="Tahoma" pitchFamily="34" charset="0"/>
              </a:rPr>
              <a:t>NT$154.7bn</a:t>
            </a:r>
          </a:p>
        </p:txBody>
      </p:sp>
      <p:sp>
        <p:nvSpPr>
          <p:cNvPr id="13" name="Rectangle 2"/>
          <p:cNvSpPr txBox="1">
            <a:spLocks noChangeArrowheads="1"/>
          </p:cNvSpPr>
          <p:nvPr/>
        </p:nvSpPr>
        <p:spPr>
          <a:xfrm>
            <a:off x="60815" y="93600"/>
            <a:ext cx="8424936"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None/>
            </a:pPr>
            <a:r>
              <a:rPr lang="en-US" altLang="zh-TW" sz="1800" b="1" dirty="0">
                <a:latin typeface="微軟正黑體" pitchFamily="34" charset="-120"/>
                <a:ea typeface="微軟正黑體" pitchFamily="34" charset="-120"/>
              </a:rPr>
              <a:t>Corporate Credit Ratings &amp; Market Cap</a:t>
            </a:r>
          </a:p>
          <a:p>
            <a:pPr marL="0" indent="0">
              <a:lnSpc>
                <a:spcPts val="2400"/>
              </a:lnSpc>
              <a:spcBef>
                <a:spcPts val="1200"/>
              </a:spcBef>
              <a:spcAft>
                <a:spcPts val="0"/>
              </a:spcAft>
              <a:buClrTx/>
              <a:buFont typeface="Wingdings" pitchFamily="2" charset="2"/>
              <a:buNone/>
            </a:pPr>
            <a:endParaRPr kumimoji="0" lang="en-US" altLang="zh-TW" sz="1800" b="1" kern="0" dirty="0">
              <a:latin typeface="微軟正黑體" pitchFamily="34" charset="-120"/>
              <a:ea typeface="微軟正黑體" pitchFamily="34" charset="-120"/>
              <a:cs typeface="Microsoft New Tai Lue" pitchFamily="34" charset="0"/>
            </a:endParaRPr>
          </a:p>
        </p:txBody>
      </p:sp>
      <p:sp>
        <p:nvSpPr>
          <p:cNvPr id="10" name="頁尾版面配置區 3">
            <a:extLst>
              <a:ext uri="{FF2B5EF4-FFF2-40B4-BE49-F238E27FC236}">
                <a16:creationId xmlns:a16="http://schemas.microsoft.com/office/drawing/2014/main" id="{16EF7ECF-3CB7-4EA7-B852-F7A099542F0E}"/>
              </a:ext>
            </a:extLst>
          </p:cNvPr>
          <p:cNvSpPr txBox="1">
            <a:spLocks/>
          </p:cNvSpPr>
          <p:nvPr/>
        </p:nvSpPr>
        <p:spPr bwMode="auto">
          <a:xfrm>
            <a:off x="-2169" y="6597352"/>
            <a:ext cx="5849938" cy="2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zh-TW"/>
            </a:defPPr>
            <a:lvl1pPr algn="l" rtl="0" fontAlgn="base">
              <a:spcBef>
                <a:spcPct val="0"/>
              </a:spcBef>
              <a:spcAft>
                <a:spcPct val="0"/>
              </a:spcAft>
              <a:defRPr kumimoji="1" sz="1600" kern="1200">
                <a:solidFill>
                  <a:schemeClr val="tx1"/>
                </a:solidFill>
                <a:latin typeface="華康中黑體" pitchFamily="49" charset="-120"/>
                <a:ea typeface="華康中黑體" pitchFamily="49" charset="-120"/>
                <a:cs typeface="+mn-cs"/>
              </a:defRPr>
            </a:lvl1pPr>
            <a:lvl2pPr marL="742950" indent="-285750" algn="l" rtl="0" fontAlgn="base">
              <a:spcBef>
                <a:spcPct val="0"/>
              </a:spcBef>
              <a:spcAft>
                <a:spcPct val="0"/>
              </a:spcAft>
              <a:defRPr kumimoji="1" sz="1600" kern="1200">
                <a:solidFill>
                  <a:schemeClr val="tx1"/>
                </a:solidFill>
                <a:latin typeface="華康中黑體" pitchFamily="49" charset="-120"/>
                <a:ea typeface="華康中黑體" pitchFamily="49" charset="-120"/>
                <a:cs typeface="+mn-cs"/>
              </a:defRPr>
            </a:lvl2pPr>
            <a:lvl3pPr marL="1143000" indent="-228600" algn="l" rtl="0" fontAlgn="base">
              <a:spcBef>
                <a:spcPct val="0"/>
              </a:spcBef>
              <a:spcAft>
                <a:spcPct val="0"/>
              </a:spcAft>
              <a:defRPr kumimoji="1" sz="1600" kern="1200">
                <a:solidFill>
                  <a:schemeClr val="tx1"/>
                </a:solidFill>
                <a:latin typeface="華康中黑體" pitchFamily="49" charset="-120"/>
                <a:ea typeface="華康中黑體" pitchFamily="49" charset="-120"/>
                <a:cs typeface="+mn-cs"/>
              </a:defRPr>
            </a:lvl3pPr>
            <a:lvl4pPr marL="1600200" indent="-228600" algn="l" rtl="0" fontAlgn="base">
              <a:spcBef>
                <a:spcPct val="0"/>
              </a:spcBef>
              <a:spcAft>
                <a:spcPct val="0"/>
              </a:spcAft>
              <a:defRPr kumimoji="1" sz="1600" kern="1200">
                <a:solidFill>
                  <a:schemeClr val="tx1"/>
                </a:solidFill>
                <a:latin typeface="華康中黑體" pitchFamily="49" charset="-120"/>
                <a:ea typeface="華康中黑體" pitchFamily="49" charset="-120"/>
                <a:cs typeface="+mn-cs"/>
              </a:defRPr>
            </a:lvl4pPr>
            <a:lvl5pPr marL="2057400" indent="-228600" algn="l" rtl="0" fontAlgn="base">
              <a:spcBef>
                <a:spcPct val="0"/>
              </a:spcBef>
              <a:spcAft>
                <a:spcPct val="0"/>
              </a:spcAft>
              <a:defRPr kumimoji="1" sz="1600" kern="1200">
                <a:solidFill>
                  <a:schemeClr val="tx1"/>
                </a:solidFill>
                <a:latin typeface="華康中黑體" pitchFamily="49" charset="-120"/>
                <a:ea typeface="華康中黑體" pitchFamily="49" charset="-120"/>
                <a:cs typeface="+mn-cs"/>
              </a:defRPr>
            </a:lvl5pPr>
            <a:lvl6pPr marL="2514600" indent="-228600" algn="ctr" defTabSz="914400" rtl="0" eaLnBrk="0" fontAlgn="base" latinLnBrk="0" hangingPunct="0">
              <a:spcBef>
                <a:spcPct val="50000"/>
              </a:spcBef>
              <a:spcAft>
                <a:spcPct val="0"/>
              </a:spcAft>
              <a:defRPr kumimoji="1" sz="1600" kern="1200">
                <a:solidFill>
                  <a:schemeClr val="tx1"/>
                </a:solidFill>
                <a:latin typeface="華康中黑體" pitchFamily="49" charset="-120"/>
                <a:ea typeface="華康中黑體" pitchFamily="49" charset="-120"/>
                <a:cs typeface="+mn-cs"/>
              </a:defRPr>
            </a:lvl6pPr>
            <a:lvl7pPr marL="2971800" indent="-228600" algn="ctr" defTabSz="914400" rtl="0" eaLnBrk="0" fontAlgn="base" latinLnBrk="0" hangingPunct="0">
              <a:spcBef>
                <a:spcPct val="50000"/>
              </a:spcBef>
              <a:spcAft>
                <a:spcPct val="0"/>
              </a:spcAft>
              <a:defRPr kumimoji="1" sz="1600" kern="1200">
                <a:solidFill>
                  <a:schemeClr val="tx1"/>
                </a:solidFill>
                <a:latin typeface="華康中黑體" pitchFamily="49" charset="-120"/>
                <a:ea typeface="華康中黑體" pitchFamily="49" charset="-120"/>
                <a:cs typeface="+mn-cs"/>
              </a:defRPr>
            </a:lvl7pPr>
            <a:lvl8pPr marL="3429000" indent="-228600" algn="ctr" defTabSz="914400" rtl="0" eaLnBrk="0" fontAlgn="base" latinLnBrk="0" hangingPunct="0">
              <a:spcBef>
                <a:spcPct val="50000"/>
              </a:spcBef>
              <a:spcAft>
                <a:spcPct val="0"/>
              </a:spcAft>
              <a:defRPr kumimoji="1" sz="1600" kern="1200">
                <a:solidFill>
                  <a:schemeClr val="tx1"/>
                </a:solidFill>
                <a:latin typeface="華康中黑體" pitchFamily="49" charset="-120"/>
                <a:ea typeface="華康中黑體" pitchFamily="49" charset="-120"/>
                <a:cs typeface="+mn-cs"/>
              </a:defRPr>
            </a:lvl8pPr>
            <a:lvl9pPr marL="3886200" indent="-228600" algn="ctr" defTabSz="914400" rtl="0" eaLnBrk="0" fontAlgn="base" latinLnBrk="0" hangingPunct="0">
              <a:spcBef>
                <a:spcPct val="50000"/>
              </a:spcBef>
              <a:spcAft>
                <a:spcPct val="0"/>
              </a:spcAft>
              <a:defRPr kumimoji="1" sz="1600" kern="1200">
                <a:solidFill>
                  <a:schemeClr val="tx1"/>
                </a:solidFill>
                <a:latin typeface="華康中黑體" pitchFamily="49" charset="-120"/>
                <a:ea typeface="華康中黑體" pitchFamily="49" charset="-120"/>
                <a:cs typeface="+mn-cs"/>
              </a:defRPr>
            </a:lvl9pPr>
          </a:lstStyle>
          <a:p>
            <a:r>
              <a:rPr lang="en-US" altLang="zh-TW" sz="900">
                <a:solidFill>
                  <a:srgbClr val="FFFFFF"/>
                </a:solidFill>
                <a:latin typeface="Tahoma" pitchFamily="34" charset="0"/>
                <a:ea typeface="Tahoma" pitchFamily="34" charset="0"/>
              </a:rPr>
              <a:t>Copyright ©  Taiwan High Speed Rail Corporation.                All Contents Confidential.</a:t>
            </a:r>
            <a:endParaRPr lang="en-US" altLang="zh-TW" sz="900" dirty="0">
              <a:solidFill>
                <a:srgbClr val="FFFFFF"/>
              </a:solidFill>
              <a:latin typeface="Tahoma" pitchFamily="34" charset="0"/>
              <a:ea typeface="Tahoma" pitchFamily="34" charset="0"/>
            </a:endParaRPr>
          </a:p>
        </p:txBody>
      </p:sp>
      <p:pic>
        <p:nvPicPr>
          <p:cNvPr id="3" name="圖片 2">
            <a:extLst>
              <a:ext uri="{FF2B5EF4-FFF2-40B4-BE49-F238E27FC236}">
                <a16:creationId xmlns:a16="http://schemas.microsoft.com/office/drawing/2014/main" id="{A32D751C-087B-F62A-F932-C6B0C013AC7B}"/>
              </a:ext>
            </a:extLst>
          </p:cNvPr>
          <p:cNvPicPr>
            <a:picLocks noChangeAspect="1"/>
          </p:cNvPicPr>
          <p:nvPr/>
        </p:nvPicPr>
        <p:blipFill>
          <a:blip r:embed="rId4"/>
          <a:stretch>
            <a:fillRect/>
          </a:stretch>
        </p:blipFill>
        <p:spPr>
          <a:xfrm>
            <a:off x="1043608" y="868043"/>
            <a:ext cx="3336718" cy="1450974"/>
          </a:xfrm>
          <a:prstGeom prst="rect">
            <a:avLst/>
          </a:prstGeom>
        </p:spPr>
      </p:pic>
      <p:pic>
        <p:nvPicPr>
          <p:cNvPr id="4" name="圖片 3">
            <a:extLst>
              <a:ext uri="{FF2B5EF4-FFF2-40B4-BE49-F238E27FC236}">
                <a16:creationId xmlns:a16="http://schemas.microsoft.com/office/drawing/2014/main" id="{0E7D06E6-F16F-8A7A-2787-7CAE51AC23D8}"/>
              </a:ext>
            </a:extLst>
          </p:cNvPr>
          <p:cNvPicPr>
            <a:picLocks noChangeAspect="1"/>
          </p:cNvPicPr>
          <p:nvPr/>
        </p:nvPicPr>
        <p:blipFill>
          <a:blip r:embed="rId5"/>
          <a:stretch>
            <a:fillRect/>
          </a:stretch>
        </p:blipFill>
        <p:spPr>
          <a:xfrm>
            <a:off x="3583436" y="4387245"/>
            <a:ext cx="4986960" cy="1487553"/>
          </a:xfrm>
          <a:prstGeom prst="rect">
            <a:avLst/>
          </a:prstGeom>
        </p:spPr>
      </p:pic>
    </p:spTree>
    <p:extLst>
      <p:ext uri="{BB962C8B-B14F-4D97-AF65-F5344CB8AC3E}">
        <p14:creationId xmlns:p14="http://schemas.microsoft.com/office/powerpoint/2010/main" val="243011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頁尾版面配置區 3"/>
          <p:cNvSpPr>
            <a:spLocks noGrp="1"/>
          </p:cNvSpPr>
          <p:nvPr>
            <p:ph type="ftr" sz="quarter" idx="4294967295"/>
          </p:nvPr>
        </p:nvSpPr>
        <p:spPr>
          <a:xfrm>
            <a:off x="117475" y="6381328"/>
            <a:ext cx="5849938" cy="360363"/>
          </a:xfrm>
          <a:prstGeom prst="rect">
            <a:avLst/>
          </a:prstGeom>
          <a:noFill/>
        </p:spPr>
        <p:txBody>
          <a:bodyPr/>
          <a:lstStyle>
            <a:lvl1pPr>
              <a:defRPr sz="1600">
                <a:solidFill>
                  <a:schemeClr val="tx1"/>
                </a:solidFill>
                <a:latin typeface="華康中黑體" pitchFamily="49" charset="-120"/>
                <a:ea typeface="華康中黑體" pitchFamily="49" charset="-120"/>
              </a:defRPr>
            </a:lvl1pPr>
            <a:lvl2pPr marL="742950" indent="-285750">
              <a:defRPr sz="1600">
                <a:solidFill>
                  <a:schemeClr val="tx1"/>
                </a:solidFill>
                <a:latin typeface="華康中黑體" pitchFamily="49" charset="-120"/>
                <a:ea typeface="華康中黑體" pitchFamily="49" charset="-120"/>
              </a:defRPr>
            </a:lvl2pPr>
            <a:lvl3pPr marL="1143000" indent="-228600">
              <a:defRPr sz="1600">
                <a:solidFill>
                  <a:schemeClr val="tx1"/>
                </a:solidFill>
                <a:latin typeface="華康中黑體" pitchFamily="49" charset="-120"/>
                <a:ea typeface="華康中黑體" pitchFamily="49" charset="-120"/>
              </a:defRPr>
            </a:lvl3pPr>
            <a:lvl4pPr marL="1600200" indent="-228600">
              <a:defRPr sz="1600">
                <a:solidFill>
                  <a:schemeClr val="tx1"/>
                </a:solidFill>
                <a:latin typeface="華康中黑體" pitchFamily="49" charset="-120"/>
                <a:ea typeface="華康中黑體" pitchFamily="49" charset="-120"/>
              </a:defRPr>
            </a:lvl4pPr>
            <a:lvl5pPr marL="2057400" indent="-228600">
              <a:defRPr sz="1600">
                <a:solidFill>
                  <a:schemeClr val="tx1"/>
                </a:solidFill>
                <a:latin typeface="華康中黑體" pitchFamily="49" charset="-120"/>
                <a:ea typeface="華康中黑體" pitchFamily="49" charset="-120"/>
              </a:defRPr>
            </a:lvl5pPr>
            <a:lvl6pPr marL="25146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6pPr>
            <a:lvl7pPr marL="29718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7pPr>
            <a:lvl8pPr marL="34290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8pPr>
            <a:lvl9pPr marL="38862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9pPr>
          </a:lstStyle>
          <a:p>
            <a:r>
              <a:rPr lang="en-US" altLang="zh-TW" sz="900" dirty="0">
                <a:solidFill>
                  <a:srgbClr val="FFFFFF"/>
                </a:solidFill>
                <a:latin typeface="Tahoma" pitchFamily="34" charset="0"/>
                <a:ea typeface="Tahoma" pitchFamily="34" charset="0"/>
              </a:rPr>
              <a:t>Copyright ©  Taiwan High Speed Rail Corporation.                All Contents Confidential.</a:t>
            </a:r>
          </a:p>
        </p:txBody>
      </p:sp>
      <p:sp>
        <p:nvSpPr>
          <p:cNvPr id="35" name="Rectangle 2"/>
          <p:cNvSpPr txBox="1">
            <a:spLocks noChangeArrowheads="1"/>
          </p:cNvSpPr>
          <p:nvPr/>
        </p:nvSpPr>
        <p:spPr>
          <a:xfrm>
            <a:off x="1835696" y="2348880"/>
            <a:ext cx="6660232" cy="2905644"/>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eaLnBrk="1" hangingPunct="1">
              <a:lnSpc>
                <a:spcPts val="4000"/>
              </a:lnSpc>
              <a:spcBef>
                <a:spcPts val="1200"/>
              </a:spcBef>
              <a:spcAft>
                <a:spcPts val="0"/>
              </a:spcAft>
              <a:buClrTx/>
              <a:buNone/>
            </a:pPr>
            <a:r>
              <a:rPr kumimoji="0" lang="en-US" altLang="zh-TW" sz="3200" b="1" kern="0" dirty="0">
                <a:solidFill>
                  <a:srgbClr val="EE6000"/>
                </a:solidFill>
                <a:latin typeface="微軟正黑體" pitchFamily="34" charset="-120"/>
                <a:ea typeface="微軟正黑體" pitchFamily="34" charset="-120"/>
                <a:cs typeface="Microsoft New Tai Lue" pitchFamily="34" charset="0"/>
              </a:rPr>
              <a:t>III</a:t>
            </a:r>
            <a:r>
              <a:rPr kumimoji="0" lang="zh-TW" altLang="en-US" sz="3200" b="1" kern="0" dirty="0">
                <a:solidFill>
                  <a:srgbClr val="EE6000"/>
                </a:solidFill>
                <a:latin typeface="微軟正黑體" pitchFamily="34" charset="-120"/>
                <a:ea typeface="微軟正黑體" pitchFamily="34" charset="-120"/>
                <a:cs typeface="Microsoft New Tai Lue" pitchFamily="34" charset="0"/>
              </a:rPr>
              <a:t>、</a:t>
            </a:r>
            <a:r>
              <a:rPr kumimoji="0" lang="en-US" altLang="zh-TW" sz="3200" b="1" kern="0" dirty="0">
                <a:solidFill>
                  <a:srgbClr val="FF6600"/>
                </a:solidFill>
                <a:latin typeface="微軟正黑體" pitchFamily="34" charset="-120"/>
                <a:ea typeface="微軟正黑體" pitchFamily="34" charset="-120"/>
              </a:rPr>
              <a:t> OPERATIONAL OUTLOOK</a:t>
            </a:r>
            <a:endParaRPr kumimoji="0" lang="en-US" altLang="zh-TW" sz="3200" b="1" kern="0" dirty="0">
              <a:solidFill>
                <a:srgbClr val="EE6000"/>
              </a:solidFill>
              <a:latin typeface="微軟正黑體" pitchFamily="34" charset="-120"/>
              <a:ea typeface="微軟正黑體" pitchFamily="34" charset="-120"/>
              <a:cs typeface="Microsoft New Tai Lue" pitchFamily="34" charset="0"/>
            </a:endParaRPr>
          </a:p>
        </p:txBody>
      </p:sp>
    </p:spTree>
    <p:extLst>
      <p:ext uri="{BB962C8B-B14F-4D97-AF65-F5344CB8AC3E}">
        <p14:creationId xmlns:p14="http://schemas.microsoft.com/office/powerpoint/2010/main" val="1951890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551BA12-6F16-47AA-83B4-7D336B2AED10}"/>
              </a:ext>
            </a:extLst>
          </p:cNvPr>
          <p:cNvPicPr>
            <a:picLocks noChangeAspect="1"/>
          </p:cNvPicPr>
          <p:nvPr/>
        </p:nvPicPr>
        <p:blipFill>
          <a:blip r:embed="rId3"/>
          <a:stretch>
            <a:fillRect/>
          </a:stretch>
        </p:blipFill>
        <p:spPr>
          <a:xfrm>
            <a:off x="0" y="4387555"/>
            <a:ext cx="9144000" cy="2286000"/>
          </a:xfrm>
          <a:prstGeom prst="rect">
            <a:avLst/>
          </a:prstGeom>
        </p:spPr>
      </p:pic>
      <p:sp>
        <p:nvSpPr>
          <p:cNvPr id="4" name="頁尾版面配置區 3"/>
          <p:cNvSpPr>
            <a:spLocks noGrp="1"/>
          </p:cNvSpPr>
          <p:nvPr>
            <p:ph type="ftr" sz="quarter" idx="10"/>
          </p:nvPr>
        </p:nvSpPr>
        <p:spPr>
          <a:xfrm>
            <a:off x="0" y="6656621"/>
            <a:ext cx="5400675" cy="260648"/>
          </a:xfrm>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5" name="Rectangle 2">
            <a:extLst>
              <a:ext uri="{FF2B5EF4-FFF2-40B4-BE49-F238E27FC236}">
                <a16:creationId xmlns:a16="http://schemas.microsoft.com/office/drawing/2014/main" id="{7CAA4FB5-0F25-457C-BBC2-C40A88B5EEE5}"/>
              </a:ext>
            </a:extLst>
          </p:cNvPr>
          <p:cNvSpPr txBox="1">
            <a:spLocks noChangeArrowheads="1"/>
          </p:cNvSpPr>
          <p:nvPr/>
        </p:nvSpPr>
        <p:spPr>
          <a:xfrm>
            <a:off x="149347" y="742435"/>
            <a:ext cx="8671125" cy="3478643"/>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355600" indent="0">
              <a:lnSpc>
                <a:spcPts val="2200"/>
              </a:lnSpc>
              <a:spcBef>
                <a:spcPts val="600"/>
              </a:spcBef>
              <a:spcAft>
                <a:spcPts val="600"/>
              </a:spcAft>
              <a:buClrTx/>
              <a:buNone/>
            </a:pPr>
            <a:r>
              <a:rPr kumimoji="0" lang="en-US" altLang="zh-TW" sz="1800" b="1" kern="0" dirty="0">
                <a:solidFill>
                  <a:srgbClr val="F5750B"/>
                </a:solidFill>
                <a:latin typeface="微軟正黑體" pitchFamily="34" charset="-120"/>
                <a:ea typeface="微軟正黑體" pitchFamily="34" charset="-120"/>
                <a:cs typeface="Microsoft New Tai Lue" pitchFamily="34" charset="0"/>
              </a:rPr>
              <a:t>2025 Operational Growth Strategy </a:t>
            </a:r>
          </a:p>
          <a:p>
            <a:pPr marL="641350" indent="-285750">
              <a:spcBef>
                <a:spcPts val="600"/>
              </a:spcBef>
              <a:spcAft>
                <a:spcPts val="600"/>
              </a:spcAft>
              <a:buClr>
                <a:srgbClr val="F5750B"/>
              </a:buClr>
              <a:buFont typeface="Wingdings" panose="05000000000000000000" pitchFamily="2" charset="2"/>
              <a:buChar char="ü"/>
            </a:pPr>
            <a:r>
              <a:rPr kumimoji="0" lang="en-US" altLang="zh-TW" sz="1100" b="1" kern="0" dirty="0">
                <a:solidFill>
                  <a:srgbClr val="2F2F91"/>
                </a:solidFill>
                <a:latin typeface="微軟正黑體" pitchFamily="34" charset="-120"/>
                <a:ea typeface="微軟正黑體" pitchFamily="34" charset="-120"/>
                <a:cs typeface="Microsoft New Tai Lue" pitchFamily="34" charset="0"/>
              </a:rPr>
              <a:t>Transport capacity improvement</a:t>
            </a:r>
            <a:r>
              <a:rPr kumimoji="0" lang="zh-TW" altLang="en-US" sz="1100" b="1" kern="0" dirty="0">
                <a:solidFill>
                  <a:srgbClr val="2F2F91"/>
                </a:solidFill>
                <a:latin typeface="微軟正黑體" pitchFamily="34" charset="-120"/>
                <a:ea typeface="微軟正黑體" pitchFamily="34" charset="-120"/>
                <a:cs typeface="Microsoft New Tai Lue" pitchFamily="34" charset="0"/>
              </a:rPr>
              <a:t>：</a:t>
            </a:r>
            <a:r>
              <a:rPr kumimoji="0" lang="en-US" altLang="zh-TW" sz="1100" kern="0" dirty="0">
                <a:solidFill>
                  <a:srgbClr val="000000"/>
                </a:solidFill>
                <a:latin typeface="微軟正黑體" pitchFamily="34" charset="-120"/>
                <a:ea typeface="微軟正黑體" pitchFamily="34" charset="-120"/>
                <a:cs typeface="Microsoft New Tai Lue" pitchFamily="34" charset="0"/>
              </a:rPr>
              <a:t>Increase the regular and short-term train schedule, and temporarily adjust cabin type for the non-reserved seats.</a:t>
            </a:r>
          </a:p>
          <a:p>
            <a:pPr marL="627063" lvl="1" indent="-269875">
              <a:spcBef>
                <a:spcPts val="600"/>
              </a:spcBef>
              <a:spcAft>
                <a:spcPts val="600"/>
              </a:spcAft>
              <a:buClr>
                <a:srgbClr val="C00000"/>
              </a:buClr>
              <a:buFont typeface="Wingdings" panose="05000000000000000000" pitchFamily="2" charset="2"/>
              <a:buChar char="ü"/>
            </a:pPr>
            <a:r>
              <a:rPr kumimoji="0" lang="en-US" altLang="zh-TW" sz="1100" b="1" kern="0" dirty="0">
                <a:solidFill>
                  <a:srgbClr val="2F2F91"/>
                </a:solidFill>
                <a:latin typeface="微軟正黑體" pitchFamily="34" charset="-120"/>
                <a:ea typeface="微軟正黑體" pitchFamily="34" charset="-120"/>
                <a:cs typeface="Microsoft New Tai Lue" pitchFamily="34" charset="0"/>
              </a:rPr>
              <a:t>Transport volume growth</a:t>
            </a:r>
            <a:r>
              <a:rPr kumimoji="0" lang="zh-TW" altLang="en-US" sz="1100" b="1" kern="0" dirty="0">
                <a:solidFill>
                  <a:srgbClr val="2F2F91"/>
                </a:solidFill>
                <a:latin typeface="微軟正黑體" pitchFamily="34" charset="-120"/>
                <a:ea typeface="微軟正黑體" pitchFamily="34" charset="-120"/>
                <a:cs typeface="Microsoft New Tai Lue" pitchFamily="34" charset="0"/>
              </a:rPr>
              <a:t>：</a:t>
            </a:r>
            <a:r>
              <a:rPr kumimoji="0" lang="en-US" altLang="zh-TW" sz="1100" kern="0" dirty="0">
                <a:solidFill>
                  <a:srgbClr val="000000"/>
                </a:solidFill>
                <a:latin typeface="微軟正黑體" pitchFamily="34" charset="-120"/>
                <a:ea typeface="微軟正黑體" pitchFamily="34" charset="-120"/>
                <a:cs typeface="Microsoft New Tai Lue" pitchFamily="34" charset="0"/>
              </a:rPr>
              <a:t>Enhance the cross-industry cooperation to expand passenger sources and add promotions during off-peak hours.</a:t>
            </a:r>
          </a:p>
          <a:p>
            <a:pPr marL="627063" lvl="1" indent="-269875">
              <a:spcBef>
                <a:spcPts val="600"/>
              </a:spcBef>
              <a:spcAft>
                <a:spcPts val="600"/>
              </a:spcAft>
              <a:buClr>
                <a:srgbClr val="C00000"/>
              </a:buClr>
              <a:buFont typeface="Wingdings" panose="05000000000000000000" pitchFamily="2" charset="2"/>
              <a:buChar char="ü"/>
            </a:pPr>
            <a:r>
              <a:rPr kumimoji="0" lang="en-US" altLang="zh-TW" sz="1100" b="1" kern="0" dirty="0">
                <a:solidFill>
                  <a:srgbClr val="2F2F91"/>
                </a:solidFill>
                <a:latin typeface="微軟正黑體" pitchFamily="34" charset="-120"/>
                <a:ea typeface="微軟正黑體" pitchFamily="34" charset="-120"/>
                <a:cs typeface="Microsoft New Tai Lue" pitchFamily="34" charset="0"/>
              </a:rPr>
              <a:t>Tourism Products</a:t>
            </a:r>
            <a:r>
              <a:rPr kumimoji="0" lang="zh-TW" altLang="en-US" sz="1100" b="1" kern="0" dirty="0">
                <a:solidFill>
                  <a:srgbClr val="2F2F91"/>
                </a:solidFill>
                <a:latin typeface="微軟正黑體" pitchFamily="34" charset="-120"/>
                <a:ea typeface="微軟正黑體" pitchFamily="34" charset="-120"/>
                <a:cs typeface="Microsoft New Tai Lue" pitchFamily="34" charset="0"/>
              </a:rPr>
              <a:t>：</a:t>
            </a:r>
            <a:r>
              <a:rPr kumimoji="0" lang="en-US" altLang="zh-TW" sz="1100" kern="0" dirty="0">
                <a:solidFill>
                  <a:srgbClr val="000000"/>
                </a:solidFill>
                <a:latin typeface="微軟正黑體" pitchFamily="34" charset="-120"/>
                <a:ea typeface="微軟正黑體" pitchFamily="34" charset="-120"/>
                <a:cs typeface="Microsoft New Tai Lue" pitchFamily="34" charset="0"/>
              </a:rPr>
              <a:t>Launch diversified products for the international travel market, aiming at T-holidays/hotel and overseas coupons.</a:t>
            </a:r>
          </a:p>
          <a:p>
            <a:pPr marL="627063" lvl="1" indent="-269875">
              <a:spcBef>
                <a:spcPts val="600"/>
              </a:spcBef>
              <a:spcAft>
                <a:spcPts val="600"/>
              </a:spcAft>
              <a:buClr>
                <a:srgbClr val="C00000"/>
              </a:buClr>
              <a:buFont typeface="Wingdings" panose="05000000000000000000" pitchFamily="2" charset="2"/>
              <a:buChar char="ü"/>
            </a:pPr>
            <a:r>
              <a:rPr kumimoji="0" lang="en-US" altLang="zh-TW" sz="1100" b="1" kern="0" dirty="0">
                <a:solidFill>
                  <a:srgbClr val="2F2F91"/>
                </a:solidFill>
                <a:latin typeface="微軟正黑體" pitchFamily="34" charset="-120"/>
                <a:ea typeface="微軟正黑體" pitchFamily="34" charset="-120"/>
                <a:cs typeface="Microsoft New Tai Lue" pitchFamily="34" charset="0"/>
              </a:rPr>
              <a:t>Membership Economy</a:t>
            </a:r>
            <a:r>
              <a:rPr kumimoji="0" lang="zh-TW" altLang="en-US" sz="1100" b="1" kern="0" dirty="0">
                <a:solidFill>
                  <a:srgbClr val="2F2F91"/>
                </a:solidFill>
                <a:latin typeface="微軟正黑體" pitchFamily="34" charset="-120"/>
                <a:ea typeface="微軟正黑體" pitchFamily="34" charset="-120"/>
                <a:cs typeface="Microsoft New Tai Lue" pitchFamily="34" charset="0"/>
              </a:rPr>
              <a:t>：</a:t>
            </a:r>
            <a:r>
              <a:rPr kumimoji="0" lang="en-US" altLang="zh-TW" sz="1100" kern="0" dirty="0">
                <a:solidFill>
                  <a:srgbClr val="000000"/>
                </a:solidFill>
                <a:latin typeface="微軟正黑體" pitchFamily="34" charset="-120"/>
                <a:ea typeface="微軟正黑體" pitchFamily="34" charset="-120"/>
                <a:cs typeface="Microsoft New Tai Lue" pitchFamily="34" charset="0"/>
              </a:rPr>
              <a:t>Improve the economic effect of the points of more than 3.0 million </a:t>
            </a:r>
            <a:r>
              <a:rPr kumimoji="0" lang="en-US" altLang="zh-TW" sz="1100" kern="0" dirty="0" err="1">
                <a:solidFill>
                  <a:srgbClr val="000000"/>
                </a:solidFill>
                <a:latin typeface="微軟正黑體" pitchFamily="34" charset="-120"/>
                <a:ea typeface="微軟正黑體" pitchFamily="34" charset="-120"/>
                <a:cs typeface="Microsoft New Tai Lue" pitchFamily="34" charset="0"/>
              </a:rPr>
              <a:t>TGo</a:t>
            </a:r>
            <a:r>
              <a:rPr kumimoji="0" lang="en-US" altLang="zh-TW" sz="1100" kern="0" dirty="0">
                <a:solidFill>
                  <a:srgbClr val="000000"/>
                </a:solidFill>
                <a:latin typeface="微軟正黑體" pitchFamily="34" charset="-120"/>
                <a:ea typeface="微軟正黑體" pitchFamily="34" charset="-120"/>
                <a:cs typeface="Microsoft New Tai Lue" pitchFamily="34" charset="0"/>
              </a:rPr>
              <a:t> members of the high-speed rail and increase the stability of members.</a:t>
            </a:r>
          </a:p>
          <a:p>
            <a:pPr marL="627063" lvl="1" indent="-269875">
              <a:spcBef>
                <a:spcPts val="600"/>
              </a:spcBef>
              <a:spcAft>
                <a:spcPts val="600"/>
              </a:spcAft>
              <a:buClr>
                <a:srgbClr val="C00000"/>
              </a:buClr>
              <a:buFont typeface="Wingdings" panose="05000000000000000000" pitchFamily="2" charset="2"/>
              <a:buChar char="ü"/>
            </a:pPr>
            <a:r>
              <a:rPr kumimoji="0" lang="en-US" altLang="zh-TW" sz="1100" b="1" kern="0" dirty="0">
                <a:solidFill>
                  <a:srgbClr val="2F2F91"/>
                </a:solidFill>
                <a:latin typeface="微軟正黑體" pitchFamily="34" charset="-120"/>
                <a:ea typeface="微軟正黑體" pitchFamily="34" charset="-120"/>
                <a:cs typeface="Microsoft New Tai Lue" pitchFamily="34" charset="0"/>
              </a:rPr>
              <a:t>Non-ticket Revenue</a:t>
            </a:r>
            <a:r>
              <a:rPr kumimoji="0" lang="zh-TW" altLang="en-US" sz="1100" b="1" kern="0" dirty="0">
                <a:solidFill>
                  <a:srgbClr val="2F2F91"/>
                </a:solidFill>
                <a:latin typeface="微軟正黑體" pitchFamily="34" charset="-120"/>
                <a:ea typeface="微軟正黑體" pitchFamily="34" charset="-120"/>
                <a:cs typeface="Microsoft New Tai Lue" pitchFamily="34" charset="0"/>
              </a:rPr>
              <a:t>：</a:t>
            </a:r>
            <a:r>
              <a:rPr kumimoji="0" lang="en-US" altLang="zh-TW" sz="1100" kern="0" dirty="0">
                <a:solidFill>
                  <a:srgbClr val="000000"/>
                </a:solidFill>
                <a:latin typeface="微軟正黑體" pitchFamily="34" charset="-120"/>
                <a:ea typeface="微軟正黑體" pitchFamily="34" charset="-120"/>
                <a:cs typeface="Microsoft New Tai Lue" pitchFamily="34" charset="0"/>
              </a:rPr>
              <a:t>Promote products on the shopping platform "T-Shopping High-Speed ​​Rail Online Shopping" and increase non-ticket revenue through co-branded products.</a:t>
            </a:r>
          </a:p>
          <a:p>
            <a:pPr marL="627063" lvl="1" indent="-269875">
              <a:spcBef>
                <a:spcPts val="600"/>
              </a:spcBef>
              <a:spcAft>
                <a:spcPts val="600"/>
              </a:spcAft>
              <a:buClr>
                <a:srgbClr val="C00000"/>
              </a:buClr>
              <a:buFont typeface="Wingdings" panose="05000000000000000000" pitchFamily="2" charset="2"/>
              <a:buChar char="ü"/>
            </a:pPr>
            <a:r>
              <a:rPr kumimoji="0" lang="en-US" altLang="zh-TW" sz="1100" b="1" kern="0" dirty="0">
                <a:solidFill>
                  <a:srgbClr val="2F2F91"/>
                </a:solidFill>
                <a:latin typeface="微軟正黑體" pitchFamily="34" charset="-120"/>
                <a:ea typeface="微軟正黑體" pitchFamily="34" charset="-120"/>
                <a:cs typeface="Microsoft New Tai Lue" pitchFamily="34" charset="0"/>
              </a:rPr>
              <a:t>Passenger Services</a:t>
            </a:r>
            <a:r>
              <a:rPr kumimoji="0" lang="zh-TW" altLang="en-US" sz="1100" b="1" kern="0" dirty="0">
                <a:solidFill>
                  <a:srgbClr val="2F2F91"/>
                </a:solidFill>
                <a:latin typeface="微軟正黑體" pitchFamily="34" charset="-120"/>
                <a:ea typeface="微軟正黑體" pitchFamily="34" charset="-120"/>
                <a:cs typeface="Microsoft New Tai Lue" pitchFamily="34" charset="0"/>
              </a:rPr>
              <a:t>：</a:t>
            </a:r>
            <a:r>
              <a:rPr kumimoji="0" lang="en-US" altLang="zh-TW" sz="1100" kern="0" dirty="0">
                <a:latin typeface="微軟正黑體" pitchFamily="34" charset="-120"/>
                <a:ea typeface="微軟正黑體" pitchFamily="34" charset="-120"/>
                <a:cs typeface="Microsoft New Tai Lue" pitchFamily="34" charset="0"/>
              </a:rPr>
              <a:t>Update passenger information displays and blackout curtains in carriages, modify train toilet equipment, issue new QR Code paper tickets and other passenger service facilities to enhance passenger travel experience.</a:t>
            </a:r>
            <a:endParaRPr kumimoji="0" lang="en-US" altLang="zh-TW" sz="1100" kern="0" dirty="0">
              <a:solidFill>
                <a:srgbClr val="000000"/>
              </a:solidFill>
              <a:latin typeface="微軟正黑體" pitchFamily="34" charset="-120"/>
              <a:ea typeface="微軟正黑體" pitchFamily="34" charset="-120"/>
              <a:cs typeface="Microsoft New Tai Lue" pitchFamily="34" charset="0"/>
            </a:endParaRPr>
          </a:p>
        </p:txBody>
      </p:sp>
      <p:sp>
        <p:nvSpPr>
          <p:cNvPr id="6" name="Rectangle 2">
            <a:extLst>
              <a:ext uri="{FF2B5EF4-FFF2-40B4-BE49-F238E27FC236}">
                <a16:creationId xmlns:a16="http://schemas.microsoft.com/office/drawing/2014/main" id="{5F483D4E-E16B-4E80-AE2B-F0C9311C2BF8}"/>
              </a:ext>
            </a:extLst>
          </p:cNvPr>
          <p:cNvSpPr txBox="1">
            <a:spLocks noChangeArrowheads="1"/>
          </p:cNvSpPr>
          <p:nvPr/>
        </p:nvSpPr>
        <p:spPr>
          <a:xfrm>
            <a:off x="213215" y="281726"/>
            <a:ext cx="5125369"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None/>
            </a:pPr>
            <a:r>
              <a:rPr lang="en-US" altLang="zh-TW" sz="2000" b="1" dirty="0">
                <a:latin typeface="微軟正黑體" pitchFamily="34" charset="-120"/>
                <a:ea typeface="微軟正黑體" pitchFamily="34" charset="-120"/>
              </a:rPr>
              <a:t>Revenue Growth Momentum</a:t>
            </a:r>
          </a:p>
        </p:txBody>
      </p:sp>
      <p:cxnSp>
        <p:nvCxnSpPr>
          <p:cNvPr id="7" name="直線接點 6">
            <a:extLst>
              <a:ext uri="{FF2B5EF4-FFF2-40B4-BE49-F238E27FC236}">
                <a16:creationId xmlns:a16="http://schemas.microsoft.com/office/drawing/2014/main" id="{7B59AC16-3B80-4034-BBAC-3C7E366A77B0}"/>
              </a:ext>
            </a:extLst>
          </p:cNvPr>
          <p:cNvCxnSpPr/>
          <p:nvPr/>
        </p:nvCxnSpPr>
        <p:spPr>
          <a:xfrm>
            <a:off x="213214" y="692100"/>
            <a:ext cx="7308000" cy="0"/>
          </a:xfrm>
          <a:prstGeom prst="line">
            <a:avLst/>
          </a:prstGeom>
          <a:ln w="22225">
            <a:solidFill>
              <a:srgbClr val="F5750B"/>
            </a:solidFill>
          </a:ln>
        </p:spPr>
        <p:style>
          <a:lnRef idx="1">
            <a:schemeClr val="accent1"/>
          </a:lnRef>
          <a:fillRef idx="0">
            <a:schemeClr val="accent1"/>
          </a:fillRef>
          <a:effectRef idx="0">
            <a:schemeClr val="accent1"/>
          </a:effectRef>
          <a:fontRef idx="minor">
            <a:schemeClr val="tx1"/>
          </a:fontRef>
        </p:style>
      </p:cxnSp>
      <p:pic>
        <p:nvPicPr>
          <p:cNvPr id="2" name="圖片 1">
            <a:extLst>
              <a:ext uri="{FF2B5EF4-FFF2-40B4-BE49-F238E27FC236}">
                <a16:creationId xmlns:a16="http://schemas.microsoft.com/office/drawing/2014/main" id="{A640E8AA-B442-A813-6B8F-EBDE993F4B82}"/>
              </a:ext>
            </a:extLst>
          </p:cNvPr>
          <p:cNvPicPr>
            <a:picLocks noChangeAspect="1"/>
          </p:cNvPicPr>
          <p:nvPr/>
        </p:nvPicPr>
        <p:blipFill>
          <a:blip r:embed="rId4"/>
          <a:stretch>
            <a:fillRect/>
          </a:stretch>
        </p:blipFill>
        <p:spPr>
          <a:xfrm>
            <a:off x="0" y="4387555"/>
            <a:ext cx="9144000" cy="2286000"/>
          </a:xfrm>
          <a:prstGeom prst="rect">
            <a:avLst/>
          </a:prstGeom>
        </p:spPr>
      </p:pic>
      <p:pic>
        <p:nvPicPr>
          <p:cNvPr id="8" name="圖片 7">
            <a:extLst>
              <a:ext uri="{FF2B5EF4-FFF2-40B4-BE49-F238E27FC236}">
                <a16:creationId xmlns:a16="http://schemas.microsoft.com/office/drawing/2014/main" id="{AB74122D-A97B-8C0A-571E-652597DA7952}"/>
              </a:ext>
            </a:extLst>
          </p:cNvPr>
          <p:cNvPicPr>
            <a:picLocks noChangeAspect="1"/>
          </p:cNvPicPr>
          <p:nvPr/>
        </p:nvPicPr>
        <p:blipFill>
          <a:blip r:embed="rId5"/>
          <a:stretch>
            <a:fillRect/>
          </a:stretch>
        </p:blipFill>
        <p:spPr>
          <a:xfrm>
            <a:off x="-13306" y="4387554"/>
            <a:ext cx="9157306" cy="2452477"/>
          </a:xfrm>
          <a:prstGeom prst="rect">
            <a:avLst/>
          </a:prstGeom>
        </p:spPr>
      </p:pic>
      <p:pic>
        <p:nvPicPr>
          <p:cNvPr id="9" name="圖片 8">
            <a:extLst>
              <a:ext uri="{FF2B5EF4-FFF2-40B4-BE49-F238E27FC236}">
                <a16:creationId xmlns:a16="http://schemas.microsoft.com/office/drawing/2014/main" id="{1CF63EB9-88F0-DD8D-E430-4E7F9C371613}"/>
              </a:ext>
            </a:extLst>
          </p:cNvPr>
          <p:cNvPicPr>
            <a:picLocks noChangeAspect="1"/>
          </p:cNvPicPr>
          <p:nvPr/>
        </p:nvPicPr>
        <p:blipFill>
          <a:blip r:embed="rId6"/>
          <a:stretch>
            <a:fillRect/>
          </a:stretch>
        </p:blipFill>
        <p:spPr>
          <a:xfrm>
            <a:off x="-13306" y="4387554"/>
            <a:ext cx="9157306" cy="2489084"/>
          </a:xfrm>
          <a:prstGeom prst="rect">
            <a:avLst/>
          </a:prstGeom>
        </p:spPr>
      </p:pic>
    </p:spTree>
    <p:extLst>
      <p:ext uri="{BB962C8B-B14F-4D97-AF65-F5344CB8AC3E}">
        <p14:creationId xmlns:p14="http://schemas.microsoft.com/office/powerpoint/2010/main" val="2607791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23" name="Rectangle 2">
            <a:extLst>
              <a:ext uri="{FF2B5EF4-FFF2-40B4-BE49-F238E27FC236}">
                <a16:creationId xmlns:a16="http://schemas.microsoft.com/office/drawing/2014/main" id="{B9B823E4-6A42-4D06-9521-6D2DB5A2E563}"/>
              </a:ext>
            </a:extLst>
          </p:cNvPr>
          <p:cNvSpPr txBox="1">
            <a:spLocks noChangeArrowheads="1"/>
          </p:cNvSpPr>
          <p:nvPr/>
        </p:nvSpPr>
        <p:spPr>
          <a:xfrm>
            <a:off x="213215" y="281726"/>
            <a:ext cx="5125369"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None/>
            </a:pPr>
            <a:r>
              <a:rPr lang="en-US" altLang="zh-TW" sz="2000" b="1" dirty="0">
                <a:latin typeface="微軟正黑體" pitchFamily="34" charset="-120"/>
                <a:ea typeface="微軟正黑體" pitchFamily="34" charset="-120"/>
              </a:rPr>
              <a:t>ESG Promote and Awards</a:t>
            </a:r>
          </a:p>
        </p:txBody>
      </p:sp>
      <p:sp>
        <p:nvSpPr>
          <p:cNvPr id="30" name="文字方塊 29">
            <a:extLst>
              <a:ext uri="{FF2B5EF4-FFF2-40B4-BE49-F238E27FC236}">
                <a16:creationId xmlns:a16="http://schemas.microsoft.com/office/drawing/2014/main" id="{B709E9D1-1A06-4EA1-A119-C5CFCF03E1A1}"/>
              </a:ext>
            </a:extLst>
          </p:cNvPr>
          <p:cNvSpPr txBox="1"/>
          <p:nvPr/>
        </p:nvSpPr>
        <p:spPr>
          <a:xfrm>
            <a:off x="272313" y="948537"/>
            <a:ext cx="8328642" cy="1154162"/>
          </a:xfrm>
          <a:prstGeom prst="rect">
            <a:avLst/>
          </a:prstGeom>
          <a:noFill/>
        </p:spPr>
        <p:txBody>
          <a:bodyPr wrap="square" lIns="18000" rIns="18000" rtlCol="0">
            <a:spAutoFit/>
          </a:bodyPr>
          <a:lstStyle/>
          <a:p>
            <a:pPr>
              <a:spcAft>
                <a:spcPts val="600"/>
              </a:spcAft>
            </a:pP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To be the platform for advancement and enjoyment.</a:t>
            </a:r>
          </a:p>
          <a:p>
            <a:pPr>
              <a:spcAft>
                <a:spcPts val="600"/>
              </a:spcAft>
            </a:pPr>
            <a:r>
              <a:rPr lang="en-US" altLang="zh-TW" sz="1100" dirty="0">
                <a:solidFill>
                  <a:schemeClr val="tx1">
                    <a:lumMod val="75000"/>
                    <a:lumOff val="25000"/>
                  </a:schemeClr>
                </a:solidFill>
                <a:latin typeface="微軟正黑體" panose="020B0604030504040204" pitchFamily="34" charset="-120"/>
                <a:ea typeface="微軟正黑體" panose="020B0604030504040204" pitchFamily="34" charset="-120"/>
              </a:rPr>
              <a:t>THSRC not only provides passengers with safe, fast, and punctual transportation services, but also cooperates and builds alliances with external industries to enhance our railway capabilities. THSRC also strives to provide passengers with comprehensive, high-quality life experiences through integration of advanced technology, local culture, and environmental protection.</a:t>
            </a:r>
            <a:endParaRPr lang="zh-TW" altLang="en-US" sz="11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cxnSp>
        <p:nvCxnSpPr>
          <p:cNvPr id="31" name="直線接點 30">
            <a:extLst>
              <a:ext uri="{FF2B5EF4-FFF2-40B4-BE49-F238E27FC236}">
                <a16:creationId xmlns:a16="http://schemas.microsoft.com/office/drawing/2014/main" id="{AE429498-E6EB-48B3-BE6A-D4CF6369FD7E}"/>
              </a:ext>
            </a:extLst>
          </p:cNvPr>
          <p:cNvCxnSpPr/>
          <p:nvPr/>
        </p:nvCxnSpPr>
        <p:spPr>
          <a:xfrm>
            <a:off x="213214" y="725656"/>
            <a:ext cx="7308000" cy="0"/>
          </a:xfrm>
          <a:prstGeom prst="line">
            <a:avLst/>
          </a:prstGeom>
          <a:ln w="22225">
            <a:solidFill>
              <a:srgbClr val="F5750B"/>
            </a:solidFill>
          </a:ln>
        </p:spPr>
        <p:style>
          <a:lnRef idx="1">
            <a:schemeClr val="accent1"/>
          </a:lnRef>
          <a:fillRef idx="0">
            <a:schemeClr val="accent1"/>
          </a:fillRef>
          <a:effectRef idx="0">
            <a:schemeClr val="accent1"/>
          </a:effectRef>
          <a:fontRef idx="minor">
            <a:schemeClr val="tx1"/>
          </a:fontRef>
        </p:style>
      </p:cxnSp>
      <p:grpSp>
        <p:nvGrpSpPr>
          <p:cNvPr id="48" name="群組 47">
            <a:extLst>
              <a:ext uri="{FF2B5EF4-FFF2-40B4-BE49-F238E27FC236}">
                <a16:creationId xmlns:a16="http://schemas.microsoft.com/office/drawing/2014/main" id="{68BAC9A4-DE73-4518-9D60-B36E344A6150}"/>
              </a:ext>
            </a:extLst>
          </p:cNvPr>
          <p:cNvGrpSpPr/>
          <p:nvPr/>
        </p:nvGrpSpPr>
        <p:grpSpPr>
          <a:xfrm>
            <a:off x="1318326" y="2028042"/>
            <a:ext cx="5253072" cy="923330"/>
            <a:chOff x="395536" y="2239712"/>
            <a:chExt cx="5253072" cy="923330"/>
          </a:xfrm>
        </p:grpSpPr>
        <p:pic>
          <p:nvPicPr>
            <p:cNvPr id="12" name="圖片 11">
              <a:extLst>
                <a:ext uri="{FF2B5EF4-FFF2-40B4-BE49-F238E27FC236}">
                  <a16:creationId xmlns:a16="http://schemas.microsoft.com/office/drawing/2014/main" id="{54108110-BB52-4D40-9A72-9B0670872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329588"/>
              <a:ext cx="1280272" cy="482078"/>
            </a:xfrm>
            <a:prstGeom prst="rect">
              <a:avLst/>
            </a:prstGeom>
          </p:spPr>
        </p:pic>
        <p:grpSp>
          <p:nvGrpSpPr>
            <p:cNvPr id="37" name="群組 36">
              <a:extLst>
                <a:ext uri="{FF2B5EF4-FFF2-40B4-BE49-F238E27FC236}">
                  <a16:creationId xmlns:a16="http://schemas.microsoft.com/office/drawing/2014/main" id="{DAE24F08-9645-4C23-A501-D2890CA9BAE8}"/>
                </a:ext>
              </a:extLst>
            </p:cNvPr>
            <p:cNvGrpSpPr/>
            <p:nvPr/>
          </p:nvGrpSpPr>
          <p:grpSpPr>
            <a:xfrm>
              <a:off x="1924560" y="2239712"/>
              <a:ext cx="3724048" cy="923330"/>
              <a:chOff x="1924560" y="2275116"/>
              <a:chExt cx="3724048" cy="923330"/>
            </a:xfrm>
          </p:grpSpPr>
          <p:sp>
            <p:nvSpPr>
              <p:cNvPr id="13" name="文字方塊 12">
                <a:extLst>
                  <a:ext uri="{FF2B5EF4-FFF2-40B4-BE49-F238E27FC236}">
                    <a16:creationId xmlns:a16="http://schemas.microsoft.com/office/drawing/2014/main" id="{2DEF89B7-004E-4DE6-9283-847B8B14764F}"/>
                  </a:ext>
                </a:extLst>
              </p:cNvPr>
              <p:cNvSpPr txBox="1"/>
              <p:nvPr/>
            </p:nvSpPr>
            <p:spPr>
              <a:xfrm>
                <a:off x="1924560" y="2275116"/>
                <a:ext cx="3724048" cy="923330"/>
              </a:xfrm>
              <a:prstGeom prst="rect">
                <a:avLst/>
              </a:prstGeom>
              <a:noFill/>
            </p:spPr>
            <p:txBody>
              <a:bodyPr wrap="square" lIns="18000" rIns="18000" rtlCol="0" anchor="ctr" anchorCtr="0">
                <a:spAutoFit/>
              </a:bodyPr>
              <a:lstStyle/>
              <a:p>
                <a:pPr>
                  <a:lnSpc>
                    <a:spcPts val="1600"/>
                  </a:lnSpc>
                  <a:spcBef>
                    <a:spcPts val="0"/>
                  </a:spcBef>
                </a:pPr>
                <a:r>
                  <a:rPr lang="en-US" altLang="zh-TW" sz="1600" dirty="0">
                    <a:solidFill>
                      <a:srgbClr val="0000FF"/>
                    </a:solidFill>
                    <a:latin typeface="Microsoft New Tai Lue" pitchFamily="34" charset="0"/>
                    <a:ea typeface="微軟正黑體" pitchFamily="34" charset="-120"/>
                    <a:cs typeface="Microsoft New Tai Lue" pitchFamily="34" charset="0"/>
                  </a:rPr>
                  <a:t>Received the Taiwan Corporate Sustainability Awards for </a:t>
                </a:r>
                <a:r>
                  <a:rPr lang="en-US" altLang="zh-TW" sz="1600" dirty="0">
                    <a:solidFill>
                      <a:srgbClr val="FF0000"/>
                    </a:solidFill>
                    <a:latin typeface="Microsoft New Tai Lue" pitchFamily="34" charset="0"/>
                    <a:ea typeface="微軟正黑體" pitchFamily="34" charset="-120"/>
                    <a:cs typeface="Microsoft New Tai Lue" pitchFamily="34" charset="0"/>
                  </a:rPr>
                  <a:t>8</a:t>
                </a:r>
                <a:r>
                  <a:rPr lang="en-US" altLang="zh-TW" sz="1600" dirty="0">
                    <a:solidFill>
                      <a:srgbClr val="0000FF"/>
                    </a:solidFill>
                    <a:latin typeface="Microsoft New Tai Lue" pitchFamily="34" charset="0"/>
                    <a:ea typeface="微軟正黑體" pitchFamily="34" charset="-120"/>
                    <a:cs typeface="Microsoft New Tai Lue" pitchFamily="34" charset="0"/>
                  </a:rPr>
                  <a:t> consecutive years.</a:t>
                </a:r>
              </a:p>
              <a:p>
                <a:pPr>
                  <a:lnSpc>
                    <a:spcPts val="1600"/>
                  </a:lnSpc>
                  <a:spcBef>
                    <a:spcPts val="0"/>
                  </a:spcBef>
                </a:pPr>
                <a:endParaRPr lang="zh-TW" altLang="en-US" sz="1600" b="1" dirty="0">
                  <a:solidFill>
                    <a:srgbClr val="000099"/>
                  </a:solidFill>
                  <a:latin typeface="Microsoft New Tai Lue" pitchFamily="34" charset="0"/>
                  <a:ea typeface="微軟正黑體" pitchFamily="34" charset="-120"/>
                  <a:cs typeface="Microsoft New Tai Lue" pitchFamily="34" charset="0"/>
                </a:endParaRPr>
              </a:p>
            </p:txBody>
          </p:sp>
          <p:sp>
            <p:nvSpPr>
              <p:cNvPr id="32" name="文字方塊 31">
                <a:extLst>
                  <a:ext uri="{FF2B5EF4-FFF2-40B4-BE49-F238E27FC236}">
                    <a16:creationId xmlns:a16="http://schemas.microsoft.com/office/drawing/2014/main" id="{CF1404E4-5848-47EA-8D78-390310593281}"/>
                  </a:ext>
                </a:extLst>
              </p:cNvPr>
              <p:cNvSpPr txBox="1"/>
              <p:nvPr/>
            </p:nvSpPr>
            <p:spPr>
              <a:xfrm>
                <a:off x="2584384" y="2667139"/>
                <a:ext cx="720080" cy="297517"/>
              </a:xfrm>
              <a:prstGeom prst="rect">
                <a:avLst/>
              </a:prstGeom>
              <a:noFill/>
            </p:spPr>
            <p:txBody>
              <a:bodyPr wrap="square" lIns="18000" rIns="18000" rtlCol="0" anchor="ctr" anchorCtr="0">
                <a:spAutoFit/>
              </a:bodyPr>
              <a:lstStyle/>
              <a:p>
                <a:pPr>
                  <a:lnSpc>
                    <a:spcPts val="1600"/>
                  </a:lnSpc>
                  <a:spcBef>
                    <a:spcPts val="0"/>
                  </a:spcBef>
                </a:pPr>
                <a:r>
                  <a:rPr lang="en-US" altLang="zh-TW" sz="1100" dirty="0">
                    <a:solidFill>
                      <a:schemeClr val="tx1">
                        <a:lumMod val="75000"/>
                        <a:lumOff val="25000"/>
                      </a:schemeClr>
                    </a:solidFill>
                    <a:latin typeface="Microsoft New Tai Lue" pitchFamily="34" charset="0"/>
                    <a:ea typeface="微軟正黑體" pitchFamily="34" charset="-120"/>
                    <a:cs typeface="Microsoft New Tai Lue" pitchFamily="34" charset="0"/>
                  </a:rPr>
                  <a:t>2017-2024</a:t>
                </a:r>
                <a:endParaRPr lang="zh-TW" altLang="en-US" sz="1100" dirty="0">
                  <a:solidFill>
                    <a:srgbClr val="000099"/>
                  </a:solidFill>
                  <a:latin typeface="Microsoft New Tai Lue" pitchFamily="34" charset="0"/>
                  <a:ea typeface="微軟正黑體" pitchFamily="34" charset="-120"/>
                  <a:cs typeface="Microsoft New Tai Lue" pitchFamily="34" charset="0"/>
                </a:endParaRPr>
              </a:p>
            </p:txBody>
          </p:sp>
        </p:grpSp>
      </p:grpSp>
      <p:grpSp>
        <p:nvGrpSpPr>
          <p:cNvPr id="47" name="群組 46">
            <a:extLst>
              <a:ext uri="{FF2B5EF4-FFF2-40B4-BE49-F238E27FC236}">
                <a16:creationId xmlns:a16="http://schemas.microsoft.com/office/drawing/2014/main" id="{1DA92216-08FE-40BF-8325-EC1F5AFF1DD6}"/>
              </a:ext>
            </a:extLst>
          </p:cNvPr>
          <p:cNvGrpSpPr/>
          <p:nvPr/>
        </p:nvGrpSpPr>
        <p:grpSpPr>
          <a:xfrm>
            <a:off x="1205249" y="2743642"/>
            <a:ext cx="5366149" cy="805241"/>
            <a:chOff x="282459" y="3163092"/>
            <a:chExt cx="5366149" cy="805241"/>
          </a:xfrm>
        </p:grpSpPr>
        <p:pic>
          <p:nvPicPr>
            <p:cNvPr id="19" name="圖片 18">
              <a:extLst>
                <a:ext uri="{FF2B5EF4-FFF2-40B4-BE49-F238E27FC236}">
                  <a16:creationId xmlns:a16="http://schemas.microsoft.com/office/drawing/2014/main" id="{27DECD23-B65A-45F3-B399-630E72903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459" y="3163092"/>
              <a:ext cx="1473232" cy="684000"/>
            </a:xfrm>
            <a:prstGeom prst="rect">
              <a:avLst/>
            </a:prstGeom>
          </p:spPr>
        </p:pic>
        <p:grpSp>
          <p:nvGrpSpPr>
            <p:cNvPr id="38" name="群組 37">
              <a:extLst>
                <a:ext uri="{FF2B5EF4-FFF2-40B4-BE49-F238E27FC236}">
                  <a16:creationId xmlns:a16="http://schemas.microsoft.com/office/drawing/2014/main" id="{16A578B5-A5F2-4A9E-A8BE-9CF18A0C528C}"/>
                </a:ext>
              </a:extLst>
            </p:cNvPr>
            <p:cNvGrpSpPr/>
            <p:nvPr/>
          </p:nvGrpSpPr>
          <p:grpSpPr>
            <a:xfrm>
              <a:off x="1924560" y="3250188"/>
              <a:ext cx="3724048" cy="718145"/>
              <a:chOff x="1924560" y="3250188"/>
              <a:chExt cx="3724048" cy="718145"/>
            </a:xfrm>
          </p:grpSpPr>
          <p:sp>
            <p:nvSpPr>
              <p:cNvPr id="35" name="文字方塊 34">
                <a:extLst>
                  <a:ext uri="{FF2B5EF4-FFF2-40B4-BE49-F238E27FC236}">
                    <a16:creationId xmlns:a16="http://schemas.microsoft.com/office/drawing/2014/main" id="{FDAE7F74-BE72-42CC-9BBC-C96EE9F9C90A}"/>
                  </a:ext>
                </a:extLst>
              </p:cNvPr>
              <p:cNvSpPr txBox="1"/>
              <p:nvPr/>
            </p:nvSpPr>
            <p:spPr>
              <a:xfrm>
                <a:off x="1924560" y="3250188"/>
                <a:ext cx="3724048" cy="718145"/>
              </a:xfrm>
              <a:prstGeom prst="rect">
                <a:avLst/>
              </a:prstGeom>
              <a:noFill/>
            </p:spPr>
            <p:txBody>
              <a:bodyPr wrap="square" lIns="18000" rIns="18000" rtlCol="0" anchor="ctr" anchorCtr="0">
                <a:spAutoFit/>
              </a:bodyPr>
              <a:lstStyle/>
              <a:p>
                <a:pPr>
                  <a:lnSpc>
                    <a:spcPts val="1600"/>
                  </a:lnSpc>
                  <a:spcBef>
                    <a:spcPts val="0"/>
                  </a:spcBef>
                </a:pPr>
                <a:r>
                  <a:rPr lang="en-US" altLang="zh-TW" sz="1600" dirty="0">
                    <a:solidFill>
                      <a:srgbClr val="0000FF"/>
                    </a:solidFill>
                    <a:latin typeface="Microsoft New Tai Lue" pitchFamily="34" charset="0"/>
                    <a:ea typeface="微軟正黑體" pitchFamily="34" charset="-120"/>
                    <a:cs typeface="Microsoft New Tai Lue" pitchFamily="34" charset="0"/>
                  </a:rPr>
                  <a:t>Selected as a constituent of the FTSE4Good TIP Taiwan ESG Index for </a:t>
                </a:r>
                <a:r>
                  <a:rPr lang="en-US" altLang="zh-TW" sz="1600" dirty="0">
                    <a:solidFill>
                      <a:srgbClr val="FF0000"/>
                    </a:solidFill>
                    <a:latin typeface="Microsoft New Tai Lue" pitchFamily="34" charset="0"/>
                    <a:ea typeface="微軟正黑體" pitchFamily="34" charset="-120"/>
                    <a:cs typeface="Microsoft New Tai Lue" pitchFamily="34" charset="0"/>
                  </a:rPr>
                  <a:t>7</a:t>
                </a:r>
                <a:r>
                  <a:rPr lang="en-US" altLang="zh-TW" sz="1600" dirty="0">
                    <a:solidFill>
                      <a:srgbClr val="0000FF"/>
                    </a:solidFill>
                    <a:latin typeface="Microsoft New Tai Lue" pitchFamily="34" charset="0"/>
                    <a:ea typeface="微軟正黑體" pitchFamily="34" charset="-120"/>
                    <a:cs typeface="Microsoft New Tai Lue" pitchFamily="34" charset="0"/>
                  </a:rPr>
                  <a:t> consecutive years.</a:t>
                </a:r>
              </a:p>
            </p:txBody>
          </p:sp>
          <p:sp>
            <p:nvSpPr>
              <p:cNvPr id="36" name="文字方塊 35">
                <a:extLst>
                  <a:ext uri="{FF2B5EF4-FFF2-40B4-BE49-F238E27FC236}">
                    <a16:creationId xmlns:a16="http://schemas.microsoft.com/office/drawing/2014/main" id="{541D7067-11F4-4A62-BE2F-3E79E1ECD9AF}"/>
                  </a:ext>
                </a:extLst>
              </p:cNvPr>
              <p:cNvSpPr txBox="1"/>
              <p:nvPr/>
            </p:nvSpPr>
            <p:spPr>
              <a:xfrm>
                <a:off x="3695714" y="3641018"/>
                <a:ext cx="720080" cy="297517"/>
              </a:xfrm>
              <a:prstGeom prst="rect">
                <a:avLst/>
              </a:prstGeom>
              <a:noFill/>
            </p:spPr>
            <p:txBody>
              <a:bodyPr wrap="square" lIns="18000" rIns="18000" rtlCol="0" anchor="ctr" anchorCtr="0">
                <a:spAutoFit/>
              </a:bodyPr>
              <a:lstStyle/>
              <a:p>
                <a:pPr>
                  <a:lnSpc>
                    <a:spcPts val="1600"/>
                  </a:lnSpc>
                  <a:spcBef>
                    <a:spcPts val="0"/>
                  </a:spcBef>
                </a:pPr>
                <a:r>
                  <a:rPr lang="en-US" altLang="zh-TW" sz="1100" dirty="0">
                    <a:solidFill>
                      <a:schemeClr val="tx1">
                        <a:lumMod val="75000"/>
                        <a:lumOff val="25000"/>
                      </a:schemeClr>
                    </a:solidFill>
                    <a:latin typeface="Microsoft New Tai Lue" pitchFamily="34" charset="0"/>
                    <a:ea typeface="微軟正黑體" pitchFamily="34" charset="-120"/>
                    <a:cs typeface="Microsoft New Tai Lue" pitchFamily="34" charset="0"/>
                  </a:rPr>
                  <a:t>2019-2025</a:t>
                </a:r>
                <a:endParaRPr lang="zh-TW" altLang="en-US" sz="1100" dirty="0">
                  <a:solidFill>
                    <a:srgbClr val="000099"/>
                  </a:solidFill>
                  <a:latin typeface="Microsoft New Tai Lue" pitchFamily="34" charset="0"/>
                  <a:ea typeface="微軟正黑體" pitchFamily="34" charset="-120"/>
                  <a:cs typeface="Microsoft New Tai Lue" pitchFamily="34" charset="0"/>
                </a:endParaRPr>
              </a:p>
            </p:txBody>
          </p:sp>
        </p:grpSp>
      </p:grpSp>
      <p:grpSp>
        <p:nvGrpSpPr>
          <p:cNvPr id="46" name="群組 45">
            <a:extLst>
              <a:ext uri="{FF2B5EF4-FFF2-40B4-BE49-F238E27FC236}">
                <a16:creationId xmlns:a16="http://schemas.microsoft.com/office/drawing/2014/main" id="{50DB3AA7-1B16-4016-A274-39F239FA1AD0}"/>
              </a:ext>
            </a:extLst>
          </p:cNvPr>
          <p:cNvGrpSpPr/>
          <p:nvPr/>
        </p:nvGrpSpPr>
        <p:grpSpPr>
          <a:xfrm>
            <a:off x="1674793" y="3526393"/>
            <a:ext cx="4886735" cy="718145"/>
            <a:chOff x="760392" y="4093932"/>
            <a:chExt cx="4886735" cy="718145"/>
          </a:xfrm>
        </p:grpSpPr>
        <p:pic>
          <p:nvPicPr>
            <p:cNvPr id="40" name="圖片 39">
              <a:extLst>
                <a:ext uri="{FF2B5EF4-FFF2-40B4-BE49-F238E27FC236}">
                  <a16:creationId xmlns:a16="http://schemas.microsoft.com/office/drawing/2014/main" id="{20031A7C-9276-47B0-8B63-C4BF9A4D2D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392" y="4099722"/>
              <a:ext cx="519006" cy="576000"/>
            </a:xfrm>
            <a:prstGeom prst="rect">
              <a:avLst/>
            </a:prstGeom>
          </p:spPr>
        </p:pic>
        <p:grpSp>
          <p:nvGrpSpPr>
            <p:cNvPr id="45" name="群組 44">
              <a:extLst>
                <a:ext uri="{FF2B5EF4-FFF2-40B4-BE49-F238E27FC236}">
                  <a16:creationId xmlns:a16="http://schemas.microsoft.com/office/drawing/2014/main" id="{5FE10BC3-D649-4D4C-9451-B854E3E64E1E}"/>
                </a:ext>
              </a:extLst>
            </p:cNvPr>
            <p:cNvGrpSpPr/>
            <p:nvPr/>
          </p:nvGrpSpPr>
          <p:grpSpPr>
            <a:xfrm>
              <a:off x="1923079" y="4093932"/>
              <a:ext cx="3724048" cy="718145"/>
              <a:chOff x="1923079" y="4093932"/>
              <a:chExt cx="3724048" cy="718145"/>
            </a:xfrm>
          </p:grpSpPr>
          <p:sp>
            <p:nvSpPr>
              <p:cNvPr id="43" name="文字方塊 42">
                <a:extLst>
                  <a:ext uri="{FF2B5EF4-FFF2-40B4-BE49-F238E27FC236}">
                    <a16:creationId xmlns:a16="http://schemas.microsoft.com/office/drawing/2014/main" id="{07A9A3B4-210B-40E2-B5A2-551EB897F945}"/>
                  </a:ext>
                </a:extLst>
              </p:cNvPr>
              <p:cNvSpPr txBox="1"/>
              <p:nvPr/>
            </p:nvSpPr>
            <p:spPr>
              <a:xfrm>
                <a:off x="1923079" y="4093932"/>
                <a:ext cx="3724048" cy="718145"/>
              </a:xfrm>
              <a:prstGeom prst="rect">
                <a:avLst/>
              </a:prstGeom>
              <a:noFill/>
            </p:spPr>
            <p:txBody>
              <a:bodyPr wrap="square" lIns="18000" rIns="18000" rtlCol="0" anchor="ctr" anchorCtr="0">
                <a:spAutoFit/>
              </a:bodyPr>
              <a:lstStyle/>
              <a:p>
                <a:pPr>
                  <a:lnSpc>
                    <a:spcPts val="1600"/>
                  </a:lnSpc>
                  <a:spcBef>
                    <a:spcPts val="0"/>
                  </a:spcBef>
                </a:pPr>
                <a:r>
                  <a:rPr lang="en-US" altLang="zh-TW" sz="1600" dirty="0">
                    <a:solidFill>
                      <a:srgbClr val="0000FF"/>
                    </a:solidFill>
                    <a:latin typeface="Microsoft New Tai Lue" pitchFamily="34" charset="0"/>
                    <a:ea typeface="微軟正黑體" pitchFamily="34" charset="-120"/>
                    <a:cs typeface="Microsoft New Tai Lue" pitchFamily="34" charset="0"/>
                  </a:rPr>
                  <a:t>Selected for the TWSE RA Taiwan Employment Creation 99 Index for </a:t>
                </a:r>
                <a:r>
                  <a:rPr lang="en-US" altLang="zh-TW" sz="1600" dirty="0">
                    <a:solidFill>
                      <a:srgbClr val="FF0000"/>
                    </a:solidFill>
                    <a:latin typeface="Microsoft New Tai Lue" pitchFamily="34" charset="0"/>
                    <a:ea typeface="微軟正黑體" pitchFamily="34" charset="-120"/>
                    <a:cs typeface="Microsoft New Tai Lue" pitchFamily="34" charset="0"/>
                  </a:rPr>
                  <a:t>6</a:t>
                </a:r>
                <a:r>
                  <a:rPr lang="en-US" altLang="zh-TW" sz="1600" dirty="0">
                    <a:solidFill>
                      <a:srgbClr val="0000FF"/>
                    </a:solidFill>
                    <a:latin typeface="Microsoft New Tai Lue" pitchFamily="34" charset="0"/>
                    <a:ea typeface="微軟正黑體" pitchFamily="34" charset="-120"/>
                    <a:cs typeface="Microsoft New Tai Lue" pitchFamily="34" charset="0"/>
                  </a:rPr>
                  <a:t> consecutive years.</a:t>
                </a:r>
                <a:endParaRPr lang="zh-TW" altLang="en-US" sz="1600" b="1" dirty="0">
                  <a:solidFill>
                    <a:srgbClr val="0000FF"/>
                  </a:solidFill>
                  <a:latin typeface="Microsoft New Tai Lue" pitchFamily="34" charset="0"/>
                  <a:ea typeface="微軟正黑體" pitchFamily="34" charset="-120"/>
                  <a:cs typeface="Microsoft New Tai Lue" pitchFamily="34" charset="0"/>
                </a:endParaRPr>
              </a:p>
            </p:txBody>
          </p:sp>
          <p:sp>
            <p:nvSpPr>
              <p:cNvPr id="44" name="文字方塊 43">
                <a:extLst>
                  <a:ext uri="{FF2B5EF4-FFF2-40B4-BE49-F238E27FC236}">
                    <a16:creationId xmlns:a16="http://schemas.microsoft.com/office/drawing/2014/main" id="{E4BD4175-C674-40FE-86CF-966D950E28D6}"/>
                  </a:ext>
                </a:extLst>
              </p:cNvPr>
              <p:cNvSpPr txBox="1"/>
              <p:nvPr/>
            </p:nvSpPr>
            <p:spPr>
              <a:xfrm>
                <a:off x="3704103" y="4495037"/>
                <a:ext cx="720080" cy="297517"/>
              </a:xfrm>
              <a:prstGeom prst="rect">
                <a:avLst/>
              </a:prstGeom>
              <a:noFill/>
            </p:spPr>
            <p:txBody>
              <a:bodyPr wrap="square" lIns="18000" rIns="18000" rtlCol="0" anchor="ctr" anchorCtr="0">
                <a:spAutoFit/>
              </a:bodyPr>
              <a:lstStyle/>
              <a:p>
                <a:pPr>
                  <a:lnSpc>
                    <a:spcPts val="1600"/>
                  </a:lnSpc>
                  <a:spcBef>
                    <a:spcPts val="0"/>
                  </a:spcBef>
                </a:pPr>
                <a:r>
                  <a:rPr lang="en-US" altLang="zh-TW" sz="1100" dirty="0">
                    <a:solidFill>
                      <a:schemeClr val="tx1">
                        <a:lumMod val="75000"/>
                        <a:lumOff val="25000"/>
                      </a:schemeClr>
                    </a:solidFill>
                    <a:latin typeface="Microsoft New Tai Lue" pitchFamily="34" charset="0"/>
                    <a:ea typeface="微軟正黑體" pitchFamily="34" charset="-120"/>
                    <a:cs typeface="Microsoft New Tai Lue" pitchFamily="34" charset="0"/>
                  </a:rPr>
                  <a:t>2020-2025</a:t>
                </a:r>
                <a:endParaRPr lang="zh-TW" altLang="en-US" sz="1100" dirty="0">
                  <a:solidFill>
                    <a:srgbClr val="000099"/>
                  </a:solidFill>
                  <a:latin typeface="Microsoft New Tai Lue" pitchFamily="34" charset="0"/>
                  <a:ea typeface="微軟正黑體" pitchFamily="34" charset="-120"/>
                  <a:cs typeface="Microsoft New Tai Lue" pitchFamily="34" charset="0"/>
                </a:endParaRPr>
              </a:p>
            </p:txBody>
          </p:sp>
        </p:grpSp>
      </p:grpSp>
      <p:sp>
        <p:nvSpPr>
          <p:cNvPr id="60" name="文字方塊 59">
            <a:extLst>
              <a:ext uri="{FF2B5EF4-FFF2-40B4-BE49-F238E27FC236}">
                <a16:creationId xmlns:a16="http://schemas.microsoft.com/office/drawing/2014/main" id="{17F052DF-E8E7-42AE-8F99-FFC6CE9FBE58}"/>
              </a:ext>
            </a:extLst>
          </p:cNvPr>
          <p:cNvSpPr txBox="1"/>
          <p:nvPr/>
        </p:nvSpPr>
        <p:spPr>
          <a:xfrm>
            <a:off x="2836822" y="4302977"/>
            <a:ext cx="4830863" cy="718145"/>
          </a:xfrm>
          <a:prstGeom prst="rect">
            <a:avLst/>
          </a:prstGeom>
          <a:noFill/>
        </p:spPr>
        <p:txBody>
          <a:bodyPr wrap="square" lIns="18000" rIns="18000" rtlCol="0" anchor="ctr" anchorCtr="0">
            <a:spAutoFit/>
          </a:bodyPr>
          <a:lstStyle/>
          <a:p>
            <a:pPr>
              <a:lnSpc>
                <a:spcPts val="1600"/>
              </a:lnSpc>
              <a:spcBef>
                <a:spcPts val="0"/>
              </a:spcBef>
            </a:pPr>
            <a:r>
              <a:rPr lang="en-US" altLang="zh-TW" sz="1600" dirty="0">
                <a:solidFill>
                  <a:srgbClr val="0000FF"/>
                </a:solidFill>
                <a:latin typeface="Microsoft New Tai Lue" pitchFamily="34" charset="0"/>
                <a:ea typeface="微軟正黑體" pitchFamily="34" charset="-120"/>
                <a:cs typeface="Microsoft New Tai Lue" pitchFamily="34" charset="0"/>
              </a:rPr>
              <a:t>Received top 5% ranking in the Corporate Governance Evaluation for</a:t>
            </a:r>
            <a:r>
              <a:rPr lang="en-US" altLang="zh-TW" sz="1600" dirty="0">
                <a:solidFill>
                  <a:srgbClr val="FF0000"/>
                </a:solidFill>
                <a:latin typeface="Microsoft New Tai Lue" pitchFamily="34" charset="0"/>
                <a:ea typeface="微軟正黑體" pitchFamily="34" charset="-120"/>
                <a:cs typeface="Microsoft New Tai Lue" pitchFamily="34" charset="0"/>
              </a:rPr>
              <a:t> 8 </a:t>
            </a:r>
            <a:r>
              <a:rPr lang="en-US" altLang="zh-TW" sz="1600" dirty="0">
                <a:solidFill>
                  <a:srgbClr val="0000FF"/>
                </a:solidFill>
                <a:latin typeface="Microsoft New Tai Lue" pitchFamily="34" charset="0"/>
                <a:ea typeface="微軟正黑體" pitchFamily="34" charset="-120"/>
                <a:cs typeface="Microsoft New Tai Lue" pitchFamily="34" charset="0"/>
              </a:rPr>
              <a:t>consecutive years.</a:t>
            </a:r>
          </a:p>
          <a:p>
            <a:pPr>
              <a:lnSpc>
                <a:spcPts val="1600"/>
              </a:lnSpc>
              <a:spcBef>
                <a:spcPts val="0"/>
              </a:spcBef>
            </a:pPr>
            <a:endParaRPr lang="zh-TW" altLang="en-US" sz="1600" b="1" dirty="0">
              <a:solidFill>
                <a:srgbClr val="000099"/>
              </a:solidFill>
              <a:latin typeface="Microsoft New Tai Lue" pitchFamily="34" charset="0"/>
              <a:ea typeface="微軟正黑體" pitchFamily="34" charset="-120"/>
              <a:cs typeface="Microsoft New Tai Lue" pitchFamily="34" charset="0"/>
            </a:endParaRPr>
          </a:p>
        </p:txBody>
      </p:sp>
      <p:sp>
        <p:nvSpPr>
          <p:cNvPr id="61" name="文字方塊 60">
            <a:extLst>
              <a:ext uri="{FF2B5EF4-FFF2-40B4-BE49-F238E27FC236}">
                <a16:creationId xmlns:a16="http://schemas.microsoft.com/office/drawing/2014/main" id="{2B10E51E-1C1D-41C8-8609-68A7F68B79D4}"/>
              </a:ext>
            </a:extLst>
          </p:cNvPr>
          <p:cNvSpPr txBox="1"/>
          <p:nvPr/>
        </p:nvSpPr>
        <p:spPr>
          <a:xfrm>
            <a:off x="7161174" y="4513290"/>
            <a:ext cx="720080" cy="297517"/>
          </a:xfrm>
          <a:prstGeom prst="rect">
            <a:avLst/>
          </a:prstGeom>
          <a:noFill/>
        </p:spPr>
        <p:txBody>
          <a:bodyPr wrap="square" lIns="18000" rIns="18000" rtlCol="0" anchor="ctr" anchorCtr="0">
            <a:spAutoFit/>
          </a:bodyPr>
          <a:lstStyle/>
          <a:p>
            <a:pPr>
              <a:lnSpc>
                <a:spcPts val="1600"/>
              </a:lnSpc>
              <a:spcBef>
                <a:spcPts val="0"/>
              </a:spcBef>
            </a:pPr>
            <a:r>
              <a:rPr lang="en-US" altLang="zh-TW" sz="1100" dirty="0">
                <a:solidFill>
                  <a:schemeClr val="tx1">
                    <a:lumMod val="75000"/>
                    <a:lumOff val="25000"/>
                  </a:schemeClr>
                </a:solidFill>
                <a:latin typeface="Microsoft New Tai Lue" pitchFamily="34" charset="0"/>
                <a:ea typeface="微軟正黑體" pitchFamily="34" charset="-120"/>
                <a:cs typeface="Microsoft New Tai Lue" pitchFamily="34" charset="0"/>
              </a:rPr>
              <a:t>2018-2025</a:t>
            </a:r>
            <a:endParaRPr lang="zh-TW" altLang="en-US" sz="1100" dirty="0">
              <a:solidFill>
                <a:srgbClr val="000099"/>
              </a:solidFill>
              <a:latin typeface="Microsoft New Tai Lue" pitchFamily="34" charset="0"/>
              <a:ea typeface="微軟正黑體" pitchFamily="34" charset="-120"/>
              <a:cs typeface="Microsoft New Tai Lue" pitchFamily="34" charset="0"/>
            </a:endParaRPr>
          </a:p>
        </p:txBody>
      </p:sp>
      <p:sp>
        <p:nvSpPr>
          <p:cNvPr id="62" name="文字方塊 61">
            <a:extLst>
              <a:ext uri="{FF2B5EF4-FFF2-40B4-BE49-F238E27FC236}">
                <a16:creationId xmlns:a16="http://schemas.microsoft.com/office/drawing/2014/main" id="{701AC1CC-EEE2-49FF-9456-E713348BE8E7}"/>
              </a:ext>
            </a:extLst>
          </p:cNvPr>
          <p:cNvSpPr txBox="1"/>
          <p:nvPr/>
        </p:nvSpPr>
        <p:spPr>
          <a:xfrm>
            <a:off x="2836821" y="4870690"/>
            <a:ext cx="4830863" cy="923330"/>
          </a:xfrm>
          <a:prstGeom prst="rect">
            <a:avLst/>
          </a:prstGeom>
          <a:noFill/>
        </p:spPr>
        <p:txBody>
          <a:bodyPr wrap="square" lIns="18000" rIns="18000" rtlCol="0" anchor="ctr" anchorCtr="0">
            <a:spAutoFit/>
          </a:bodyPr>
          <a:lstStyle/>
          <a:p>
            <a:pPr>
              <a:lnSpc>
                <a:spcPts val="1600"/>
              </a:lnSpc>
              <a:spcBef>
                <a:spcPts val="0"/>
              </a:spcBef>
            </a:pPr>
            <a:r>
              <a:rPr lang="en-US" altLang="zh-TW" sz="1600" dirty="0">
                <a:solidFill>
                  <a:srgbClr val="0000FF"/>
                </a:solidFill>
                <a:latin typeface="Microsoft New Tai Lue" pitchFamily="34" charset="0"/>
                <a:ea typeface="微軟正黑體" pitchFamily="34" charset="-120"/>
                <a:cs typeface="Microsoft New Tai Lue" pitchFamily="34" charset="0"/>
              </a:rPr>
              <a:t>Selected as one of the Top 100 Global Sustainable Companies by Corporate Knights for </a:t>
            </a:r>
            <a:r>
              <a:rPr lang="en-US" altLang="zh-TW" sz="1600" dirty="0">
                <a:solidFill>
                  <a:srgbClr val="FF0000"/>
                </a:solidFill>
                <a:latin typeface="Microsoft New Tai Lue" pitchFamily="34" charset="0"/>
                <a:ea typeface="微軟正黑體" pitchFamily="34" charset="-120"/>
                <a:cs typeface="Microsoft New Tai Lue" pitchFamily="34" charset="0"/>
              </a:rPr>
              <a:t>3</a:t>
            </a:r>
            <a:r>
              <a:rPr lang="en-US" altLang="zh-TW" sz="1600" dirty="0">
                <a:solidFill>
                  <a:srgbClr val="0000FF"/>
                </a:solidFill>
                <a:latin typeface="Microsoft New Tai Lue" pitchFamily="34" charset="0"/>
                <a:ea typeface="微軟正黑體" pitchFamily="34" charset="-120"/>
                <a:cs typeface="Microsoft New Tai Lue" pitchFamily="34" charset="0"/>
              </a:rPr>
              <a:t> consecutive years.  </a:t>
            </a:r>
            <a:r>
              <a:rPr lang="en-US" altLang="zh-TW" sz="1100" dirty="0">
                <a:solidFill>
                  <a:schemeClr val="tx1">
                    <a:lumMod val="75000"/>
                    <a:lumOff val="25000"/>
                  </a:schemeClr>
                </a:solidFill>
                <a:latin typeface="Microsoft New Tai Lue" pitchFamily="34" charset="0"/>
                <a:ea typeface="微軟正黑體" pitchFamily="34" charset="-120"/>
                <a:cs typeface="Microsoft New Tai Lue" pitchFamily="34" charset="0"/>
              </a:rPr>
              <a:t>2022-2024</a:t>
            </a:r>
            <a:endParaRPr lang="zh-TW" altLang="en-US" sz="1100" dirty="0">
              <a:solidFill>
                <a:srgbClr val="000099"/>
              </a:solidFill>
              <a:latin typeface="Microsoft New Tai Lue" pitchFamily="34" charset="0"/>
              <a:ea typeface="微軟正黑體" pitchFamily="34" charset="-120"/>
              <a:cs typeface="Microsoft New Tai Lue" pitchFamily="34" charset="0"/>
            </a:endParaRPr>
          </a:p>
          <a:p>
            <a:pPr>
              <a:lnSpc>
                <a:spcPts val="1600"/>
              </a:lnSpc>
              <a:spcBef>
                <a:spcPts val="0"/>
              </a:spcBef>
            </a:pPr>
            <a:endParaRPr lang="zh-TW" altLang="en-US" sz="1600" b="1" dirty="0">
              <a:solidFill>
                <a:srgbClr val="000099"/>
              </a:solidFill>
              <a:latin typeface="Microsoft New Tai Lue" pitchFamily="34" charset="0"/>
              <a:ea typeface="微軟正黑體" pitchFamily="34" charset="-120"/>
              <a:cs typeface="Microsoft New Tai Lue" pitchFamily="34" charset="0"/>
            </a:endParaRPr>
          </a:p>
        </p:txBody>
      </p:sp>
      <p:sp>
        <p:nvSpPr>
          <p:cNvPr id="63" name="矩形: 圓角 62">
            <a:extLst>
              <a:ext uri="{FF2B5EF4-FFF2-40B4-BE49-F238E27FC236}">
                <a16:creationId xmlns:a16="http://schemas.microsoft.com/office/drawing/2014/main" id="{DE19618B-ADD4-476C-883C-3E6C1B1674DD}"/>
              </a:ext>
            </a:extLst>
          </p:cNvPr>
          <p:cNvSpPr/>
          <p:nvPr/>
        </p:nvSpPr>
        <p:spPr>
          <a:xfrm>
            <a:off x="6571398" y="2028043"/>
            <a:ext cx="2465098" cy="687772"/>
          </a:xfrm>
          <a:prstGeom prst="round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a:latin typeface="微軟正黑體" panose="020B0604030504040204" pitchFamily="34" charset="-120"/>
                <a:ea typeface="微軟正黑體" panose="020B0604030504040204" pitchFamily="34" charset="-120"/>
              </a:rPr>
              <a:t>Won the “Gold Award” for Corporate Sustainability Report</a:t>
            </a:r>
            <a:endParaRPr lang="zh-TW" altLang="en-US" sz="1400" b="1" dirty="0">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52C59C98-24D1-375C-7EC4-3A718192DFF2}"/>
              </a:ext>
            </a:extLst>
          </p:cNvPr>
          <p:cNvSpPr txBox="1"/>
          <p:nvPr/>
        </p:nvSpPr>
        <p:spPr>
          <a:xfrm>
            <a:off x="107504" y="5537533"/>
            <a:ext cx="8928992" cy="923330"/>
          </a:xfrm>
          <a:prstGeom prst="rect">
            <a:avLst/>
          </a:prstGeom>
          <a:noFill/>
        </p:spPr>
        <p:txBody>
          <a:bodyPr wrap="square">
            <a:spAutoFit/>
          </a:bodyPr>
          <a:lstStyle/>
          <a:p>
            <a:r>
              <a:rPr lang="en-US" altLang="zh-TW" b="0" i="0" dirty="0">
                <a:solidFill>
                  <a:srgbClr val="3C4043"/>
                </a:solidFill>
                <a:effectLst/>
                <a:latin typeface="Roboto"/>
              </a:rPr>
              <a:t>THS​​RC 2025 "Enterprise Value Enhancement Plan" was announced on the "Enterprise Value Enhancement Plan Zone" of the Market</a:t>
            </a:r>
            <a:r>
              <a:rPr lang="en-US" altLang="zh-TW" dirty="0">
                <a:solidFill>
                  <a:srgbClr val="3C4043"/>
                </a:solidFill>
                <a:latin typeface="Roboto"/>
              </a:rPr>
              <a:t> </a:t>
            </a:r>
            <a:r>
              <a:rPr lang="en-US" altLang="zh-TW" b="0" i="0" dirty="0">
                <a:solidFill>
                  <a:srgbClr val="3C4043"/>
                </a:solidFill>
                <a:effectLst/>
                <a:latin typeface="Roboto"/>
              </a:rPr>
              <a:t>Observation Post System, demonstrating its commitment to sustainable governance.</a:t>
            </a:r>
            <a:endParaRPr lang="zh-TW" altLang="en-US" dirty="0"/>
          </a:p>
        </p:txBody>
      </p:sp>
    </p:spTree>
    <p:extLst>
      <p:ext uri="{BB962C8B-B14F-4D97-AF65-F5344CB8AC3E}">
        <p14:creationId xmlns:p14="http://schemas.microsoft.com/office/powerpoint/2010/main" val="1393987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11"/>
          <p:cNvSpPr>
            <a:spLocks noChangeArrowheads="1"/>
          </p:cNvSpPr>
          <p:nvPr/>
        </p:nvSpPr>
        <p:spPr bwMode="auto">
          <a:xfrm>
            <a:off x="0" y="-2020"/>
            <a:ext cx="9144000" cy="6858000"/>
          </a:xfrm>
          <a:prstGeom prst="rect">
            <a:avLst/>
          </a:prstGeom>
          <a:solidFill>
            <a:schemeClr val="accent5">
              <a:lumMod val="50000"/>
            </a:schemeClr>
          </a:solidFill>
          <a:ln w="9525" algn="ctr">
            <a:solidFill>
              <a:schemeClr val="bg1"/>
            </a:solidFill>
            <a:round/>
            <a:headEnd/>
            <a:tailEnd/>
          </a:ln>
        </p:spPr>
        <p:txBody>
          <a:bodyPr lIns="91431" tIns="45715" rIns="91431" bIns="45715"/>
          <a:lstStyle/>
          <a:p>
            <a:pPr algn="ctr" defTabSz="914309"/>
            <a:endParaRPr lang="zh-TW" altLang="en-US">
              <a:solidFill>
                <a:srgbClr val="FFC000"/>
              </a:solidFill>
            </a:endParaRPr>
          </a:p>
        </p:txBody>
      </p:sp>
      <p:pic>
        <p:nvPicPr>
          <p:cNvPr id="275458" name="Picture 2"/>
          <p:cNvPicPr>
            <a:picLocks noChangeAspect="1" noChangeArrowheads="1"/>
          </p:cNvPicPr>
          <p:nvPr/>
        </p:nvPicPr>
        <p:blipFill>
          <a:blip r:embed="rId3">
            <a:extLst>
              <a:ext uri="{28A0092B-C50C-407E-A947-70E740481C1C}">
                <a14:useLocalDpi xmlns:a14="http://schemas.microsoft.com/office/drawing/2010/main" val="0"/>
              </a:ext>
            </a:extLst>
          </a:blip>
          <a:srcRect l="45000" r="11000"/>
          <a:stretch>
            <a:fillRect/>
          </a:stretch>
        </p:blipFill>
        <p:spPr bwMode="auto">
          <a:xfrm>
            <a:off x="-8063" y="-1"/>
            <a:ext cx="450805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3"/>
          <p:cNvPicPr>
            <a:picLocks noChangeAspect="1" noChangeArrowheads="1"/>
          </p:cNvPicPr>
          <p:nvPr/>
        </p:nvPicPr>
        <p:blipFill>
          <a:blip r:embed="rId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758438" y="5445881"/>
            <a:ext cx="4581408" cy="78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25"/>
          <p:cNvSpPr txBox="1">
            <a:spLocks noChangeArrowheads="1"/>
          </p:cNvSpPr>
          <p:nvPr/>
        </p:nvSpPr>
        <p:spPr bwMode="auto">
          <a:xfrm>
            <a:off x="4572000" y="2276872"/>
            <a:ext cx="439248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chemeClr val="tx1"/>
                </a:solidFill>
                <a:latin typeface="Arial" pitchFamily="34" charset="0"/>
                <a:ea typeface="標楷體" pitchFamily="65" charset="-120"/>
              </a:defRPr>
            </a:lvl1pPr>
            <a:lvl2pPr>
              <a:defRPr kumimoji="1" sz="2000">
                <a:solidFill>
                  <a:schemeClr val="tx1"/>
                </a:solidFill>
                <a:latin typeface="Arial" pitchFamily="34" charset="0"/>
                <a:ea typeface="標楷體" pitchFamily="65" charset="-120"/>
              </a:defRPr>
            </a:lvl2pPr>
            <a:lvl3pPr>
              <a:defRPr kumimoji="1" sz="2000">
                <a:solidFill>
                  <a:schemeClr val="tx1"/>
                </a:solidFill>
                <a:latin typeface="Arial" pitchFamily="34" charset="0"/>
                <a:ea typeface="標楷體" pitchFamily="65" charset="-120"/>
              </a:defRPr>
            </a:lvl3pPr>
            <a:lvl4pPr>
              <a:defRPr kumimoji="1">
                <a:solidFill>
                  <a:schemeClr val="tx1"/>
                </a:solidFill>
                <a:latin typeface="Arial" pitchFamily="34" charset="0"/>
                <a:ea typeface="標楷體" pitchFamily="65" charset="-120"/>
              </a:defRPr>
            </a:lvl4pPr>
            <a:lvl5pPr>
              <a:defRPr kumimoji="1">
                <a:solidFill>
                  <a:schemeClr val="tx1"/>
                </a:solidFill>
                <a:latin typeface="Arial" pitchFamily="34" charset="0"/>
                <a:ea typeface="標楷體" pitchFamily="65" charset="-120"/>
              </a:defRPr>
            </a:lvl5pPr>
            <a:lvl6pPr eaLnBrk="0" hangingPunct="0">
              <a:defRPr kumimoji="1">
                <a:solidFill>
                  <a:schemeClr val="tx1"/>
                </a:solidFill>
                <a:latin typeface="Arial" pitchFamily="34" charset="0"/>
                <a:ea typeface="標楷體" pitchFamily="65" charset="-120"/>
              </a:defRPr>
            </a:lvl6pPr>
            <a:lvl7pPr eaLnBrk="0" hangingPunct="0">
              <a:defRPr kumimoji="1">
                <a:solidFill>
                  <a:schemeClr val="tx1"/>
                </a:solidFill>
                <a:latin typeface="Arial" pitchFamily="34" charset="0"/>
                <a:ea typeface="標楷體" pitchFamily="65" charset="-120"/>
              </a:defRPr>
            </a:lvl7pPr>
            <a:lvl8pPr eaLnBrk="0" hangingPunct="0">
              <a:defRPr kumimoji="1">
                <a:solidFill>
                  <a:schemeClr val="tx1"/>
                </a:solidFill>
                <a:latin typeface="Arial" pitchFamily="34" charset="0"/>
                <a:ea typeface="標楷體" pitchFamily="65" charset="-120"/>
              </a:defRPr>
            </a:lvl8pPr>
            <a:lvl9pPr eaLnBrk="0" hangingPunct="0">
              <a:defRPr kumimoji="1">
                <a:solidFill>
                  <a:schemeClr val="tx1"/>
                </a:solidFill>
                <a:latin typeface="Arial" pitchFamily="34" charset="0"/>
                <a:ea typeface="標楷體" pitchFamily="65" charset="-120"/>
              </a:defRPr>
            </a:lvl9pPr>
          </a:lstStyle>
          <a:p>
            <a:pPr algn="ctr">
              <a:spcBef>
                <a:spcPct val="0"/>
              </a:spcBef>
            </a:pPr>
            <a:r>
              <a:rPr kumimoji="0" lang="en-US" altLang="zh-TW" sz="2200" b="1" dirty="0">
                <a:solidFill>
                  <a:schemeClr val="bg1"/>
                </a:solidFill>
                <a:latin typeface="微軟正黑體" pitchFamily="34" charset="-120"/>
                <a:ea typeface="微軟正黑體" pitchFamily="34" charset="-120"/>
                <a:cs typeface="Calibri" pitchFamily="34" charset="0"/>
              </a:rPr>
              <a:t>To learn more about THSRC,</a:t>
            </a:r>
          </a:p>
          <a:p>
            <a:pPr algn="ctr">
              <a:spcBef>
                <a:spcPts val="600"/>
              </a:spcBef>
              <a:spcAft>
                <a:spcPts val="600"/>
              </a:spcAft>
            </a:pPr>
            <a:r>
              <a:rPr kumimoji="0" lang="en-US" altLang="zh-TW" sz="2200" b="1" dirty="0">
                <a:solidFill>
                  <a:schemeClr val="bg1"/>
                </a:solidFill>
                <a:latin typeface="微軟正黑體" pitchFamily="34" charset="-120"/>
                <a:ea typeface="微軟正黑體" pitchFamily="34" charset="-120"/>
                <a:cs typeface="Calibri" pitchFamily="34" charset="0"/>
              </a:rPr>
              <a:t>please visit </a:t>
            </a:r>
          </a:p>
          <a:p>
            <a:pPr algn="ctr">
              <a:spcBef>
                <a:spcPct val="0"/>
              </a:spcBef>
            </a:pPr>
            <a:r>
              <a:rPr kumimoji="0" lang="en-US" altLang="zh-TW" sz="2200" b="1" dirty="0">
                <a:solidFill>
                  <a:schemeClr val="bg1"/>
                </a:solidFill>
                <a:latin typeface="微軟正黑體" pitchFamily="34" charset="-120"/>
                <a:ea typeface="微軟正黑體" pitchFamily="34" charset="-120"/>
                <a:cs typeface="Calibri" pitchFamily="34" charset="0"/>
              </a:rPr>
              <a:t>http://www.thsrc.com.tw</a:t>
            </a:r>
          </a:p>
        </p:txBody>
      </p:sp>
    </p:spTree>
    <p:extLst>
      <p:ext uri="{BB962C8B-B14F-4D97-AF65-F5344CB8AC3E}">
        <p14:creationId xmlns:p14="http://schemas.microsoft.com/office/powerpoint/2010/main" val="3417528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頁尾版面配置區 3"/>
          <p:cNvSpPr>
            <a:spLocks noGrp="1"/>
          </p:cNvSpPr>
          <p:nvPr>
            <p:ph type="ftr" sz="quarter" idx="10"/>
          </p:nvPr>
        </p:nvSpPr>
        <p:spPr>
          <a:prstGeom prst="rect">
            <a:avLst/>
          </a:prstGeom>
          <a:noFill/>
        </p:spPr>
        <p:txBody>
          <a:bodyPr/>
          <a:lstStyle>
            <a:lvl1pPr>
              <a:defRPr sz="1600">
                <a:solidFill>
                  <a:schemeClr val="tx1"/>
                </a:solidFill>
                <a:latin typeface="華康中黑體" pitchFamily="49" charset="-120"/>
                <a:ea typeface="華康中黑體" pitchFamily="49" charset="-120"/>
              </a:defRPr>
            </a:lvl1pPr>
            <a:lvl2pPr marL="742950" indent="-285750">
              <a:defRPr sz="1600">
                <a:solidFill>
                  <a:schemeClr val="tx1"/>
                </a:solidFill>
                <a:latin typeface="華康中黑體" pitchFamily="49" charset="-120"/>
                <a:ea typeface="華康中黑體" pitchFamily="49" charset="-120"/>
              </a:defRPr>
            </a:lvl2pPr>
            <a:lvl3pPr marL="1143000" indent="-228600">
              <a:defRPr sz="1600">
                <a:solidFill>
                  <a:schemeClr val="tx1"/>
                </a:solidFill>
                <a:latin typeface="華康中黑體" pitchFamily="49" charset="-120"/>
                <a:ea typeface="華康中黑體" pitchFamily="49" charset="-120"/>
              </a:defRPr>
            </a:lvl3pPr>
            <a:lvl4pPr marL="1600200" indent="-228600">
              <a:defRPr sz="1600">
                <a:solidFill>
                  <a:schemeClr val="tx1"/>
                </a:solidFill>
                <a:latin typeface="華康中黑體" pitchFamily="49" charset="-120"/>
                <a:ea typeface="華康中黑體" pitchFamily="49" charset="-120"/>
              </a:defRPr>
            </a:lvl4pPr>
            <a:lvl5pPr marL="2057400" indent="-228600">
              <a:defRPr sz="1600">
                <a:solidFill>
                  <a:schemeClr val="tx1"/>
                </a:solidFill>
                <a:latin typeface="華康中黑體" pitchFamily="49" charset="-120"/>
                <a:ea typeface="華康中黑體" pitchFamily="49" charset="-120"/>
              </a:defRPr>
            </a:lvl5pPr>
            <a:lvl6pPr marL="25146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6pPr>
            <a:lvl7pPr marL="29718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7pPr>
            <a:lvl8pPr marL="34290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8pPr>
            <a:lvl9pPr marL="38862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9pPr>
          </a:lstStyle>
          <a:p>
            <a:r>
              <a:rPr lang="en-US" altLang="zh-TW" sz="900" dirty="0">
                <a:solidFill>
                  <a:srgbClr val="FFFFFF"/>
                </a:solidFill>
                <a:latin typeface="Tahoma" pitchFamily="34" charset="0"/>
                <a:ea typeface="Tahoma" pitchFamily="34" charset="0"/>
              </a:rPr>
              <a:t>Copyright ©  Taiwan High Speed Rail Corporation.                All Contents Confidential.</a:t>
            </a:r>
          </a:p>
        </p:txBody>
      </p:sp>
      <p:sp>
        <p:nvSpPr>
          <p:cNvPr id="5" name="Rectangle 69"/>
          <p:cNvSpPr>
            <a:spLocks noChangeArrowheads="1"/>
          </p:cNvSpPr>
          <p:nvPr/>
        </p:nvSpPr>
        <p:spPr bwMode="auto">
          <a:xfrm>
            <a:off x="1016" y="903139"/>
            <a:ext cx="9107488" cy="576262"/>
          </a:xfrm>
          <a:prstGeom prst="rect">
            <a:avLst/>
          </a:prstGeom>
          <a:noFill/>
          <a:ln>
            <a:noFill/>
          </a:ln>
        </p:spPr>
        <p:txBody>
          <a:bodyPr vert="horz" wrap="square" lIns="18000" tIns="36000" rIns="18000" bIns="36000" numCol="1" anchor="ctr" anchorCtr="0" compatLnSpc="1">
            <a:prstTxWarp prst="textNoShape">
              <a:avLst/>
            </a:prstTxWarp>
          </a:bodyPr>
          <a:lstStyle/>
          <a:p>
            <a:pPr algn="ctr" eaLnBrk="0" hangingPunct="0"/>
            <a:r>
              <a:rPr lang="en-US" altLang="zh-TW" sz="2800" b="1" dirty="0">
                <a:solidFill>
                  <a:srgbClr val="FF6600"/>
                </a:solidFill>
                <a:latin typeface="Tahoma" panose="020B0604030504040204" pitchFamily="34" charset="0"/>
                <a:ea typeface="SimHei" panose="02010609060101010101" pitchFamily="49" charset="-122"/>
              </a:rPr>
              <a:t>Safe Harbor Notice</a:t>
            </a:r>
          </a:p>
        </p:txBody>
      </p:sp>
      <p:sp>
        <p:nvSpPr>
          <p:cNvPr id="6" name="Rectangle 2"/>
          <p:cNvSpPr txBox="1">
            <a:spLocks noChangeArrowheads="1"/>
          </p:cNvSpPr>
          <p:nvPr/>
        </p:nvSpPr>
        <p:spPr>
          <a:xfrm>
            <a:off x="323528" y="1503809"/>
            <a:ext cx="8568952" cy="4445471"/>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a:lnSpc>
                <a:spcPts val="1900"/>
              </a:lnSpc>
              <a:spcBef>
                <a:spcPts val="600"/>
              </a:spcBef>
              <a:spcAft>
                <a:spcPts val="0"/>
              </a:spcAft>
            </a:pPr>
            <a:r>
              <a:rPr lang="en-US" altLang="zh-TW" sz="1600" dirty="0">
                <a:solidFill>
                  <a:srgbClr val="000000"/>
                </a:solidFill>
              </a:rPr>
              <a:t>The information contained in this presentation and its accompanying announcements, including content relating to business outlooks, financial operations, and business forecasts, is based on information derived from internal corporate data and external economic developments as a whole.</a:t>
            </a:r>
          </a:p>
          <a:p>
            <a:pPr>
              <a:lnSpc>
                <a:spcPts val="1900"/>
              </a:lnSpc>
              <a:spcBef>
                <a:spcPts val="600"/>
              </a:spcBef>
              <a:spcAft>
                <a:spcPts val="0"/>
              </a:spcAft>
            </a:pPr>
            <a:r>
              <a:rPr lang="en-US" altLang="zh-TW" sz="1600" dirty="0">
                <a:solidFill>
                  <a:srgbClr val="000000"/>
                </a:solidFill>
              </a:rPr>
              <a:t>The Company's actual operations, financial conditions, and operational performance may differ from forecasted information; this may be due to various factors including but not limited to market demand, changes in policies and regulations and overall economic conditions, and other factors or risks beyond the Company’s control.</a:t>
            </a:r>
          </a:p>
          <a:p>
            <a:pPr>
              <a:lnSpc>
                <a:spcPts val="1900"/>
              </a:lnSpc>
              <a:spcBef>
                <a:spcPts val="600"/>
              </a:spcBef>
              <a:spcAft>
                <a:spcPts val="0"/>
              </a:spcAft>
            </a:pPr>
            <a:r>
              <a:rPr lang="en-US" altLang="zh-TW" sz="1600" dirty="0">
                <a:solidFill>
                  <a:srgbClr val="000000"/>
                </a:solidFill>
              </a:rPr>
              <a:t>The information provided in this presentation reflects the Company's current views about the future; correctness, completeness, or reliability of said views are not explicitly or implicitly expressed or warranted. The Company is not responsible for updating or amending changes or adjustments made to the contents of this presentation, if such changes or adjustments should occur in the future. </a:t>
            </a:r>
          </a:p>
          <a:p>
            <a:pPr>
              <a:lnSpc>
                <a:spcPts val="1900"/>
              </a:lnSpc>
              <a:spcBef>
                <a:spcPts val="600"/>
              </a:spcBef>
              <a:spcAft>
                <a:spcPts val="0"/>
              </a:spcAft>
            </a:pPr>
            <a:r>
              <a:rPr lang="en-US" altLang="zh-TW" sz="1600" dirty="0">
                <a:solidFill>
                  <a:srgbClr val="000000"/>
                </a:solidFill>
              </a:rPr>
              <a:t>For the convenience of readers, this presentation has been translated into English from an original Chinese version. If there is any conflict between the English version and the original Chinese version or any difference in the interpretation of the two versions, information in the Chinese-language presentation shall prevail.</a:t>
            </a:r>
          </a:p>
        </p:txBody>
      </p:sp>
    </p:spTree>
    <p:extLst>
      <p:ext uri="{BB962C8B-B14F-4D97-AF65-F5344CB8AC3E}">
        <p14:creationId xmlns:p14="http://schemas.microsoft.com/office/powerpoint/2010/main" val="121320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403648" y="1917439"/>
            <a:ext cx="7488832" cy="3743809"/>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None/>
            </a:pPr>
            <a:r>
              <a:rPr lang="en-US" altLang="zh-TW" sz="3200" b="1" dirty="0">
                <a:solidFill>
                  <a:srgbClr val="000000">
                    <a:lumMod val="65000"/>
                    <a:lumOff val="35000"/>
                  </a:srgbClr>
                </a:solidFill>
                <a:ea typeface="SimHei" panose="02010609060101010101" pitchFamily="49" charset="-122"/>
              </a:rPr>
              <a:t>AGENDA </a:t>
            </a:r>
          </a:p>
          <a:p>
            <a:pPr marL="0" indent="0">
              <a:lnSpc>
                <a:spcPts val="4200"/>
              </a:lnSpc>
              <a:spcBef>
                <a:spcPts val="1200"/>
              </a:spcBef>
              <a:spcAft>
                <a:spcPts val="0"/>
              </a:spcAft>
              <a:buNone/>
            </a:pPr>
            <a:r>
              <a:rPr kumimoji="0" lang="en-US" altLang="zh-TW" b="1" kern="0" dirty="0">
                <a:solidFill>
                  <a:srgbClr val="FF6600"/>
                </a:solidFill>
                <a:latin typeface="微軟正黑體" pitchFamily="34" charset="-120"/>
                <a:ea typeface="微軟正黑體" pitchFamily="34" charset="-120"/>
              </a:rPr>
              <a:t>I.</a:t>
            </a:r>
            <a:r>
              <a:rPr kumimoji="0" lang="zh-TW" altLang="en-US" b="1" kern="0" dirty="0">
                <a:solidFill>
                  <a:srgbClr val="FF6600"/>
                </a:solidFill>
                <a:latin typeface="微軟正黑體" pitchFamily="34" charset="-120"/>
                <a:ea typeface="微軟正黑體" pitchFamily="34" charset="-120"/>
              </a:rPr>
              <a:t>   </a:t>
            </a:r>
            <a:r>
              <a:rPr kumimoji="0" lang="en-US" altLang="zh-TW" b="1" kern="0" dirty="0">
                <a:solidFill>
                  <a:srgbClr val="FF6600"/>
                </a:solidFill>
                <a:latin typeface="微軟正黑體" pitchFamily="34" charset="-120"/>
                <a:ea typeface="微軟正黑體" pitchFamily="34" charset="-120"/>
              </a:rPr>
              <a:t>OPERATIONAL OVERVIEW</a:t>
            </a:r>
          </a:p>
          <a:p>
            <a:pPr marL="0" indent="0">
              <a:lnSpc>
                <a:spcPts val="4200"/>
              </a:lnSpc>
              <a:spcBef>
                <a:spcPts val="1200"/>
              </a:spcBef>
              <a:spcAft>
                <a:spcPts val="0"/>
              </a:spcAft>
              <a:buNone/>
            </a:pPr>
            <a:r>
              <a:rPr kumimoji="0" lang="en-US" altLang="zh-TW" b="1" kern="0" dirty="0">
                <a:solidFill>
                  <a:srgbClr val="FF6600"/>
                </a:solidFill>
                <a:latin typeface="微軟正黑體" pitchFamily="34" charset="-120"/>
                <a:ea typeface="微軟正黑體" pitchFamily="34" charset="-120"/>
              </a:rPr>
              <a:t>II.</a:t>
            </a:r>
            <a:r>
              <a:rPr kumimoji="0" lang="zh-TW" altLang="en-US" b="1" kern="0" dirty="0">
                <a:solidFill>
                  <a:srgbClr val="FF6600"/>
                </a:solidFill>
                <a:latin typeface="微軟正黑體" pitchFamily="34" charset="-120"/>
                <a:ea typeface="微軟正黑體" pitchFamily="34" charset="-120"/>
              </a:rPr>
              <a:t>  </a:t>
            </a:r>
            <a:r>
              <a:rPr kumimoji="0" lang="en-US" altLang="zh-TW" b="1" kern="0" dirty="0">
                <a:solidFill>
                  <a:srgbClr val="FF6600"/>
                </a:solidFill>
                <a:latin typeface="微軟正黑體" pitchFamily="34" charset="-120"/>
                <a:ea typeface="微軟正黑體" pitchFamily="34" charset="-120"/>
              </a:rPr>
              <a:t>FINANCIAL RESULTS</a:t>
            </a:r>
          </a:p>
          <a:p>
            <a:pPr marL="0" indent="0">
              <a:lnSpc>
                <a:spcPts val="4200"/>
              </a:lnSpc>
              <a:spcBef>
                <a:spcPts val="1200"/>
              </a:spcBef>
              <a:spcAft>
                <a:spcPts val="0"/>
              </a:spcAft>
              <a:buNone/>
            </a:pPr>
            <a:r>
              <a:rPr kumimoji="0" lang="en-US" altLang="zh-TW" b="1" kern="0" dirty="0">
                <a:solidFill>
                  <a:srgbClr val="FF6600"/>
                </a:solidFill>
                <a:latin typeface="微軟正黑體" pitchFamily="34" charset="-120"/>
                <a:ea typeface="微軟正黑體" pitchFamily="34" charset="-120"/>
              </a:rPr>
              <a:t>III.</a:t>
            </a:r>
            <a:r>
              <a:rPr kumimoji="0" lang="zh-TW" altLang="en-US" b="1" kern="0" dirty="0">
                <a:solidFill>
                  <a:srgbClr val="FF6600"/>
                </a:solidFill>
                <a:latin typeface="微軟正黑體" pitchFamily="34" charset="-120"/>
                <a:ea typeface="微軟正黑體" pitchFamily="34" charset="-120"/>
              </a:rPr>
              <a:t> </a:t>
            </a:r>
            <a:r>
              <a:rPr kumimoji="0" lang="en-US" altLang="zh-TW" b="1" kern="0" dirty="0">
                <a:solidFill>
                  <a:srgbClr val="FF6600"/>
                </a:solidFill>
                <a:latin typeface="微軟正黑體" pitchFamily="34" charset="-120"/>
                <a:ea typeface="微軟正黑體" pitchFamily="34" charset="-120"/>
              </a:rPr>
              <a:t>OPERATIONAL OUTLOOK</a:t>
            </a:r>
            <a:br>
              <a:rPr kumimoji="0" lang="zh-TW" altLang="en-US" sz="2000" b="1" kern="0" dirty="0">
                <a:solidFill>
                  <a:srgbClr val="000000"/>
                </a:solidFill>
                <a:latin typeface="微軟正黑體" pitchFamily="34" charset="-120"/>
                <a:ea typeface="微軟正黑體" pitchFamily="34" charset="-120"/>
              </a:rPr>
            </a:br>
            <a:endParaRPr kumimoji="0" lang="en-US" altLang="zh-TW" sz="2000" b="1" kern="0" dirty="0">
              <a:solidFill>
                <a:srgbClr val="000000"/>
              </a:solidFill>
              <a:latin typeface="微軟正黑體" pitchFamily="34" charset="-120"/>
              <a:ea typeface="微軟正黑體" pitchFamily="34" charset="-120"/>
            </a:endParaRPr>
          </a:p>
        </p:txBody>
      </p:sp>
      <p:sp>
        <p:nvSpPr>
          <p:cNvPr id="13" name="頁尾版面配置區 3"/>
          <p:cNvSpPr>
            <a:spLocks noGrp="1"/>
          </p:cNvSpPr>
          <p:nvPr>
            <p:ph type="ftr" sz="quarter" idx="4294967295"/>
          </p:nvPr>
        </p:nvSpPr>
        <p:spPr>
          <a:xfrm>
            <a:off x="117475" y="6381328"/>
            <a:ext cx="5849938" cy="360363"/>
          </a:xfrm>
          <a:prstGeom prst="rect">
            <a:avLst/>
          </a:prstGeom>
          <a:noFill/>
        </p:spPr>
        <p:txBody>
          <a:bodyPr/>
          <a:lstStyle>
            <a:lvl1pPr>
              <a:defRPr sz="1600">
                <a:solidFill>
                  <a:schemeClr val="tx1"/>
                </a:solidFill>
                <a:latin typeface="華康中黑體" pitchFamily="49" charset="-120"/>
                <a:ea typeface="華康中黑體" pitchFamily="49" charset="-120"/>
              </a:defRPr>
            </a:lvl1pPr>
            <a:lvl2pPr marL="742950" indent="-285750">
              <a:defRPr sz="1600">
                <a:solidFill>
                  <a:schemeClr val="tx1"/>
                </a:solidFill>
                <a:latin typeface="華康中黑體" pitchFamily="49" charset="-120"/>
                <a:ea typeface="華康中黑體" pitchFamily="49" charset="-120"/>
              </a:defRPr>
            </a:lvl2pPr>
            <a:lvl3pPr marL="1143000" indent="-228600">
              <a:defRPr sz="1600">
                <a:solidFill>
                  <a:schemeClr val="tx1"/>
                </a:solidFill>
                <a:latin typeface="華康中黑體" pitchFamily="49" charset="-120"/>
                <a:ea typeface="華康中黑體" pitchFamily="49" charset="-120"/>
              </a:defRPr>
            </a:lvl3pPr>
            <a:lvl4pPr marL="1600200" indent="-228600">
              <a:defRPr sz="1600">
                <a:solidFill>
                  <a:schemeClr val="tx1"/>
                </a:solidFill>
                <a:latin typeface="華康中黑體" pitchFamily="49" charset="-120"/>
                <a:ea typeface="華康中黑體" pitchFamily="49" charset="-120"/>
              </a:defRPr>
            </a:lvl4pPr>
            <a:lvl5pPr marL="2057400" indent="-228600">
              <a:defRPr sz="1600">
                <a:solidFill>
                  <a:schemeClr val="tx1"/>
                </a:solidFill>
                <a:latin typeface="華康中黑體" pitchFamily="49" charset="-120"/>
                <a:ea typeface="華康中黑體" pitchFamily="49" charset="-120"/>
              </a:defRPr>
            </a:lvl5pPr>
            <a:lvl6pPr marL="25146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6pPr>
            <a:lvl7pPr marL="29718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7pPr>
            <a:lvl8pPr marL="34290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8pPr>
            <a:lvl9pPr marL="38862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9pPr>
          </a:lstStyle>
          <a:p>
            <a:r>
              <a:rPr lang="en-US" altLang="zh-TW" sz="900" dirty="0">
                <a:solidFill>
                  <a:srgbClr val="FFFFFF"/>
                </a:solidFill>
                <a:latin typeface="Tahoma" pitchFamily="34" charset="0"/>
                <a:ea typeface="Tahoma" pitchFamily="34" charset="0"/>
              </a:rPr>
              <a:t>Copyright ©  Taiwan High Speed Rail Corporation.                All Contents Confidential.</a:t>
            </a:r>
          </a:p>
        </p:txBody>
      </p:sp>
    </p:spTree>
    <p:extLst>
      <p:ext uri="{BB962C8B-B14F-4D97-AF65-F5344CB8AC3E}">
        <p14:creationId xmlns:p14="http://schemas.microsoft.com/office/powerpoint/2010/main" val="233303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頁尾版面配置區 3"/>
          <p:cNvSpPr>
            <a:spLocks noGrp="1"/>
          </p:cNvSpPr>
          <p:nvPr>
            <p:ph type="ftr" sz="quarter" idx="4294967295"/>
          </p:nvPr>
        </p:nvSpPr>
        <p:spPr>
          <a:xfrm>
            <a:off x="117475" y="6381328"/>
            <a:ext cx="5849938" cy="360363"/>
          </a:xfrm>
          <a:prstGeom prst="rect">
            <a:avLst/>
          </a:prstGeom>
          <a:noFill/>
        </p:spPr>
        <p:txBody>
          <a:bodyPr/>
          <a:lstStyle>
            <a:lvl1pPr>
              <a:defRPr sz="1600">
                <a:solidFill>
                  <a:schemeClr val="tx1"/>
                </a:solidFill>
                <a:latin typeface="華康中黑體" pitchFamily="49" charset="-120"/>
                <a:ea typeface="華康中黑體" pitchFamily="49" charset="-120"/>
              </a:defRPr>
            </a:lvl1pPr>
            <a:lvl2pPr marL="742950" indent="-285750">
              <a:defRPr sz="1600">
                <a:solidFill>
                  <a:schemeClr val="tx1"/>
                </a:solidFill>
                <a:latin typeface="華康中黑體" pitchFamily="49" charset="-120"/>
                <a:ea typeface="華康中黑體" pitchFamily="49" charset="-120"/>
              </a:defRPr>
            </a:lvl2pPr>
            <a:lvl3pPr marL="1143000" indent="-228600">
              <a:defRPr sz="1600">
                <a:solidFill>
                  <a:schemeClr val="tx1"/>
                </a:solidFill>
                <a:latin typeface="華康中黑體" pitchFamily="49" charset="-120"/>
                <a:ea typeface="華康中黑體" pitchFamily="49" charset="-120"/>
              </a:defRPr>
            </a:lvl3pPr>
            <a:lvl4pPr marL="1600200" indent="-228600">
              <a:defRPr sz="1600">
                <a:solidFill>
                  <a:schemeClr val="tx1"/>
                </a:solidFill>
                <a:latin typeface="華康中黑體" pitchFamily="49" charset="-120"/>
                <a:ea typeface="華康中黑體" pitchFamily="49" charset="-120"/>
              </a:defRPr>
            </a:lvl4pPr>
            <a:lvl5pPr marL="2057400" indent="-228600">
              <a:defRPr sz="1600">
                <a:solidFill>
                  <a:schemeClr val="tx1"/>
                </a:solidFill>
                <a:latin typeface="華康中黑體" pitchFamily="49" charset="-120"/>
                <a:ea typeface="華康中黑體" pitchFamily="49" charset="-120"/>
              </a:defRPr>
            </a:lvl5pPr>
            <a:lvl6pPr marL="25146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6pPr>
            <a:lvl7pPr marL="29718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7pPr>
            <a:lvl8pPr marL="34290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8pPr>
            <a:lvl9pPr marL="38862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9pPr>
          </a:lstStyle>
          <a:p>
            <a:r>
              <a:rPr lang="en-US" altLang="zh-TW" sz="900" dirty="0">
                <a:solidFill>
                  <a:srgbClr val="FFFFFF"/>
                </a:solidFill>
                <a:latin typeface="Tahoma" pitchFamily="34" charset="0"/>
                <a:ea typeface="Tahoma" pitchFamily="34" charset="0"/>
              </a:rPr>
              <a:t>Copyright ©  Taiwan High Speed Rail Corporation.                All Contents Confidential.</a:t>
            </a:r>
          </a:p>
        </p:txBody>
      </p:sp>
      <p:sp>
        <p:nvSpPr>
          <p:cNvPr id="4" name="Rectangle 2"/>
          <p:cNvSpPr txBox="1">
            <a:spLocks noChangeArrowheads="1"/>
          </p:cNvSpPr>
          <p:nvPr/>
        </p:nvSpPr>
        <p:spPr>
          <a:xfrm>
            <a:off x="1043608" y="2924944"/>
            <a:ext cx="8424936" cy="2088232"/>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eaLnBrk="1" hangingPunct="1">
              <a:lnSpc>
                <a:spcPts val="4000"/>
              </a:lnSpc>
              <a:spcBef>
                <a:spcPts val="1200"/>
              </a:spcBef>
              <a:spcAft>
                <a:spcPts val="1200"/>
              </a:spcAft>
              <a:buClrTx/>
              <a:buFont typeface="Wingdings" pitchFamily="2" charset="2"/>
              <a:buNone/>
            </a:pPr>
            <a:r>
              <a:rPr kumimoji="0" lang="en-US" altLang="zh-TW" sz="3200" b="1" kern="0" dirty="0">
                <a:solidFill>
                  <a:srgbClr val="FF6600"/>
                </a:solidFill>
                <a:latin typeface="微軟正黑體" pitchFamily="34" charset="-120"/>
                <a:ea typeface="微軟正黑體" pitchFamily="34" charset="-120"/>
                <a:cs typeface="Microsoft New Tai Lue" pitchFamily="34" charset="0"/>
              </a:rPr>
              <a:t>I.</a:t>
            </a:r>
            <a:r>
              <a:rPr kumimoji="0" lang="zh-TW" altLang="en-US" sz="3200" b="1" kern="0" dirty="0">
                <a:solidFill>
                  <a:srgbClr val="FF6600"/>
                </a:solidFill>
                <a:latin typeface="微軟正黑體" pitchFamily="34" charset="-120"/>
                <a:ea typeface="微軟正黑體" pitchFamily="34" charset="-120"/>
                <a:cs typeface="Microsoft New Tai Lue" pitchFamily="34" charset="0"/>
              </a:rPr>
              <a:t> </a:t>
            </a:r>
            <a:r>
              <a:rPr kumimoji="0" lang="en-US" altLang="zh-TW" sz="3200" b="1" kern="0" dirty="0">
                <a:solidFill>
                  <a:srgbClr val="FF6600"/>
                </a:solidFill>
                <a:latin typeface="微軟正黑體" pitchFamily="34" charset="-120"/>
                <a:ea typeface="微軟正黑體" pitchFamily="34" charset="-120"/>
                <a:cs typeface="Microsoft New Tai Lue" pitchFamily="34" charset="0"/>
              </a:rPr>
              <a:t>OPERATIONAL OVERVIEW</a:t>
            </a:r>
            <a:endParaRPr kumimoji="0" lang="zh-TW" altLang="en-US" sz="3200" b="1" kern="0" dirty="0">
              <a:solidFill>
                <a:srgbClr val="FF6600"/>
              </a:solidFill>
              <a:latin typeface="微軟正黑體" pitchFamily="34" charset="-120"/>
              <a:ea typeface="微軟正黑體" pitchFamily="34" charset="-120"/>
              <a:cs typeface="Microsoft New Tai Lue" pitchFamily="34" charset="0"/>
            </a:endParaRPr>
          </a:p>
          <a:p>
            <a:pPr marL="857250" lvl="1" indent="-457200" eaLnBrk="1" hangingPunct="1">
              <a:lnSpc>
                <a:spcPts val="3000"/>
              </a:lnSpc>
              <a:spcBef>
                <a:spcPts val="1200"/>
              </a:spcBef>
              <a:spcAft>
                <a:spcPts val="0"/>
              </a:spcAft>
              <a:buClrTx/>
              <a:buFont typeface="+mj-ea"/>
              <a:buAutoNum type="ea1ChtPeriod"/>
            </a:pPr>
            <a:endParaRPr kumimoji="0" lang="zh-TW" altLang="en-US" b="1" kern="0" dirty="0">
              <a:solidFill>
                <a:srgbClr val="FF6600"/>
              </a:solidFill>
              <a:latin typeface="微軟正黑體" pitchFamily="34" charset="-120"/>
              <a:ea typeface="微軟正黑體" pitchFamily="34" charset="-120"/>
              <a:cs typeface="Microsoft New Tai Lue" pitchFamily="34" charset="0"/>
            </a:endParaRPr>
          </a:p>
          <a:p>
            <a:pPr marL="857250" lvl="1" indent="-457200" eaLnBrk="1" hangingPunct="1">
              <a:lnSpc>
                <a:spcPts val="3000"/>
              </a:lnSpc>
              <a:spcBef>
                <a:spcPts val="1200"/>
              </a:spcBef>
              <a:spcAft>
                <a:spcPts val="0"/>
              </a:spcAft>
              <a:buClrTx/>
              <a:buFont typeface="+mj-ea"/>
              <a:buAutoNum type="ea1ChtPeriod"/>
            </a:pPr>
            <a:endParaRPr kumimoji="0" lang="en-US" altLang="zh-TW" b="1" kern="0" dirty="0">
              <a:solidFill>
                <a:srgbClr val="FF6600"/>
              </a:solidFill>
              <a:latin typeface="微軟正黑體" pitchFamily="34" charset="-120"/>
              <a:ea typeface="微軟正黑體" pitchFamily="34" charset="-120"/>
              <a:cs typeface="Microsoft New Tai Lue" pitchFamily="34" charset="0"/>
            </a:endParaRPr>
          </a:p>
          <a:p>
            <a:pPr marL="400050" lvl="1" indent="0">
              <a:lnSpc>
                <a:spcPts val="3000"/>
              </a:lnSpc>
              <a:spcBef>
                <a:spcPts val="1200"/>
              </a:spcBef>
              <a:spcAft>
                <a:spcPts val="0"/>
              </a:spcAft>
              <a:buClrTx/>
              <a:buFont typeface="Wingdings" pitchFamily="2" charset="2"/>
              <a:buNone/>
            </a:pPr>
            <a:endParaRPr kumimoji="0" lang="en-US" altLang="zh-TW" b="1" kern="0" dirty="0">
              <a:solidFill>
                <a:srgbClr val="FF6600"/>
              </a:solidFill>
              <a:latin typeface="微軟正黑體" pitchFamily="34" charset="-120"/>
              <a:ea typeface="微軟正黑體" pitchFamily="34" charset="-120"/>
              <a:cs typeface="Microsoft New Tai Lue" pitchFamily="34" charset="0"/>
            </a:endParaRPr>
          </a:p>
        </p:txBody>
      </p:sp>
    </p:spTree>
    <p:extLst>
      <p:ext uri="{BB962C8B-B14F-4D97-AF65-F5344CB8AC3E}">
        <p14:creationId xmlns:p14="http://schemas.microsoft.com/office/powerpoint/2010/main" val="71869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6E7E094-44B6-4BD6-A46B-63A279C7C732}"/>
              </a:ext>
            </a:extLst>
          </p:cNvPr>
          <p:cNvPicPr>
            <a:picLocks noChangeAspect="1"/>
          </p:cNvPicPr>
          <p:nvPr/>
        </p:nvPicPr>
        <p:blipFill>
          <a:blip r:embed="rId3"/>
          <a:stretch>
            <a:fillRect/>
          </a:stretch>
        </p:blipFill>
        <p:spPr>
          <a:xfrm>
            <a:off x="3600" y="2692800"/>
            <a:ext cx="2530059" cy="3706689"/>
          </a:xfrm>
          <a:prstGeom prst="rect">
            <a:avLst/>
          </a:prstGeom>
        </p:spPr>
      </p:pic>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graphicFrame>
        <p:nvGraphicFramePr>
          <p:cNvPr id="19" name="表格 18">
            <a:extLst>
              <a:ext uri="{FF2B5EF4-FFF2-40B4-BE49-F238E27FC236}">
                <a16:creationId xmlns:a16="http://schemas.microsoft.com/office/drawing/2014/main" id="{520BA5D7-F285-431C-98F0-52194109AD77}"/>
              </a:ext>
            </a:extLst>
          </p:cNvPr>
          <p:cNvGraphicFramePr>
            <a:graphicFrameLocks noGrp="1"/>
          </p:cNvGraphicFramePr>
          <p:nvPr/>
        </p:nvGraphicFramePr>
        <p:xfrm>
          <a:off x="2533659" y="2580101"/>
          <a:ext cx="6425067" cy="1406908"/>
        </p:xfrm>
        <a:graphic>
          <a:graphicData uri="http://schemas.openxmlformats.org/drawingml/2006/table">
            <a:tbl>
              <a:tblPr firstRow="1" bandRow="1"/>
              <a:tblGrid>
                <a:gridCol w="2141689">
                  <a:extLst>
                    <a:ext uri="{9D8B030D-6E8A-4147-A177-3AD203B41FA5}">
                      <a16:colId xmlns:a16="http://schemas.microsoft.com/office/drawing/2014/main" val="1976103917"/>
                    </a:ext>
                  </a:extLst>
                </a:gridCol>
                <a:gridCol w="2141689">
                  <a:extLst>
                    <a:ext uri="{9D8B030D-6E8A-4147-A177-3AD203B41FA5}">
                      <a16:colId xmlns:a16="http://schemas.microsoft.com/office/drawing/2014/main" val="2407353124"/>
                    </a:ext>
                  </a:extLst>
                </a:gridCol>
                <a:gridCol w="2141689">
                  <a:extLst>
                    <a:ext uri="{9D8B030D-6E8A-4147-A177-3AD203B41FA5}">
                      <a16:colId xmlns:a16="http://schemas.microsoft.com/office/drawing/2014/main" val="411118296"/>
                    </a:ext>
                  </a:extLst>
                </a:gridCol>
              </a:tblGrid>
              <a:tr h="280010">
                <a:tc>
                  <a:txBody>
                    <a:bodyPr/>
                    <a:lstStyle>
                      <a:lvl1pPr marL="0" algn="l" defTabSz="914400" rtl="0" eaLnBrk="1" latinLnBrk="0" hangingPunct="1">
                        <a:defRPr sz="1800" b="1" kern="1200">
                          <a:solidFill>
                            <a:schemeClr val="lt1"/>
                          </a:solidFill>
                          <a:latin typeface="Tahoma"/>
                          <a:ea typeface="華康中黑體(P)"/>
                          <a:cs typeface="Tahoma"/>
                        </a:defRPr>
                      </a:lvl1pPr>
                      <a:lvl2pPr marL="457200" algn="l" defTabSz="914400" rtl="0" eaLnBrk="1" latinLnBrk="0" hangingPunct="1">
                        <a:defRPr sz="1800" b="1" kern="1200">
                          <a:solidFill>
                            <a:schemeClr val="lt1"/>
                          </a:solidFill>
                          <a:latin typeface="Tahoma"/>
                          <a:ea typeface="華康中黑體(P)"/>
                          <a:cs typeface="Tahoma"/>
                        </a:defRPr>
                      </a:lvl2pPr>
                      <a:lvl3pPr marL="914400" algn="l" defTabSz="914400" rtl="0" eaLnBrk="1" latinLnBrk="0" hangingPunct="1">
                        <a:defRPr sz="1800" b="1" kern="1200">
                          <a:solidFill>
                            <a:schemeClr val="lt1"/>
                          </a:solidFill>
                          <a:latin typeface="Tahoma"/>
                          <a:ea typeface="華康中黑體(P)"/>
                          <a:cs typeface="Tahoma"/>
                        </a:defRPr>
                      </a:lvl3pPr>
                      <a:lvl4pPr marL="1371600" algn="l" defTabSz="914400" rtl="0" eaLnBrk="1" latinLnBrk="0" hangingPunct="1">
                        <a:defRPr sz="1800" b="1" kern="1200">
                          <a:solidFill>
                            <a:schemeClr val="lt1"/>
                          </a:solidFill>
                          <a:latin typeface="Tahoma"/>
                          <a:ea typeface="華康中黑體(P)"/>
                          <a:cs typeface="Tahoma"/>
                        </a:defRPr>
                      </a:lvl4pPr>
                      <a:lvl5pPr marL="1828800" algn="l" defTabSz="914400" rtl="0" eaLnBrk="1" latinLnBrk="0" hangingPunct="1">
                        <a:defRPr sz="1800" b="1" kern="1200">
                          <a:solidFill>
                            <a:schemeClr val="lt1"/>
                          </a:solidFill>
                          <a:latin typeface="Tahoma"/>
                          <a:ea typeface="華康中黑體(P)"/>
                          <a:cs typeface="Tahoma"/>
                        </a:defRPr>
                      </a:lvl5pPr>
                      <a:lvl6pPr marL="2286000" algn="l" defTabSz="914400" rtl="0" eaLnBrk="1" latinLnBrk="0" hangingPunct="1">
                        <a:defRPr sz="1800" b="1" kern="1200">
                          <a:solidFill>
                            <a:schemeClr val="lt1"/>
                          </a:solidFill>
                          <a:latin typeface="Tahoma"/>
                          <a:ea typeface="華康中黑體(P)"/>
                          <a:cs typeface="Tahoma"/>
                        </a:defRPr>
                      </a:lvl6pPr>
                      <a:lvl7pPr marL="2743200" algn="l" defTabSz="914400" rtl="0" eaLnBrk="1" latinLnBrk="0" hangingPunct="1">
                        <a:defRPr sz="1800" b="1" kern="1200">
                          <a:solidFill>
                            <a:schemeClr val="lt1"/>
                          </a:solidFill>
                          <a:latin typeface="Tahoma"/>
                          <a:ea typeface="華康中黑體(P)"/>
                          <a:cs typeface="Tahoma"/>
                        </a:defRPr>
                      </a:lvl7pPr>
                      <a:lvl8pPr marL="3200400" algn="l" defTabSz="914400" rtl="0" eaLnBrk="1" latinLnBrk="0" hangingPunct="1">
                        <a:defRPr sz="1800" b="1" kern="1200">
                          <a:solidFill>
                            <a:schemeClr val="lt1"/>
                          </a:solidFill>
                          <a:latin typeface="Tahoma"/>
                          <a:ea typeface="華康中黑體(P)"/>
                          <a:cs typeface="Tahoma"/>
                        </a:defRPr>
                      </a:lvl8pPr>
                      <a:lvl9pPr marL="3657600" algn="l" defTabSz="914400" rtl="0" eaLnBrk="1" latinLnBrk="0" hangingPunct="1">
                        <a:defRPr sz="1800" b="1" kern="1200">
                          <a:solidFill>
                            <a:schemeClr val="lt1"/>
                          </a:solidFill>
                          <a:latin typeface="Tahoma"/>
                          <a:ea typeface="華康中黑體(P)"/>
                          <a:cs typeface="Tahoma"/>
                        </a:defRPr>
                      </a:lvl9pPr>
                    </a:lstStyle>
                    <a:p>
                      <a:pPr algn="ctr"/>
                      <a:r>
                        <a:rPr lang="en-US" altLang="zh-TW" sz="1200" b="0" dirty="0">
                          <a:solidFill>
                            <a:schemeClr val="tx1"/>
                          </a:solidFill>
                          <a:latin typeface="微軟正黑體" panose="020B0604030504040204" pitchFamily="34" charset="-120"/>
                          <a:ea typeface="微軟正黑體" panose="020B0604030504040204" pitchFamily="34" charset="-120"/>
                        </a:rPr>
                        <a:t>Weekly</a:t>
                      </a:r>
                      <a:r>
                        <a:rPr lang="zh-TW" altLang="en-US" sz="1200" b="0" dirty="0">
                          <a:solidFill>
                            <a:schemeClr val="tx1"/>
                          </a:solidFill>
                          <a:latin typeface="微軟正黑體" panose="020B0604030504040204" pitchFamily="34" charset="-120"/>
                          <a:ea typeface="微軟正黑體" panose="020B0604030504040204" pitchFamily="34" charset="-120"/>
                        </a:rPr>
                        <a:t> </a:t>
                      </a:r>
                      <a:r>
                        <a:rPr lang="en-US" altLang="zh-TW" sz="1200" b="0" dirty="0">
                          <a:solidFill>
                            <a:schemeClr val="tx1"/>
                          </a:solidFill>
                          <a:latin typeface="微軟正黑體" panose="020B0604030504040204" pitchFamily="34" charset="-120"/>
                          <a:ea typeface="微軟正黑體" panose="020B0604030504040204" pitchFamily="34" charset="-120"/>
                        </a:rPr>
                        <a:t>Schedule</a:t>
                      </a:r>
                      <a:endParaRPr lang="zh-TW" altLang="en-US" sz="1200" b="0" dirty="0">
                        <a:solidFill>
                          <a:schemeClr val="tx1"/>
                        </a:solidFill>
                        <a:latin typeface="微軟正黑體" panose="020B0604030504040204" pitchFamily="34" charset="-120"/>
                        <a:ea typeface="微軟正黑體" panose="020B0604030504040204" pitchFamily="34" charset="-120"/>
                      </a:endParaRPr>
                    </a:p>
                  </a:txBody>
                  <a:tcPr>
                    <a:lnL w="12700" cmpd="sng">
                      <a:solidFill>
                        <a:srgbClr val="FFFFFF"/>
                      </a:solidFill>
                    </a:lnL>
                    <a:lnR w="12700" cap="flat" cmpd="sng" algn="ctr">
                      <a:solidFill>
                        <a:schemeClr val="bg1">
                          <a:lumMod val="75000"/>
                        </a:schemeClr>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Tahoma"/>
                          <a:ea typeface="華康中黑體(P)"/>
                          <a:cs typeface="Tahoma"/>
                        </a:defRPr>
                      </a:lvl1pPr>
                      <a:lvl2pPr marL="457200" algn="l" defTabSz="914400" rtl="0" eaLnBrk="1" latinLnBrk="0" hangingPunct="1">
                        <a:defRPr sz="1800" b="1" kern="1200">
                          <a:solidFill>
                            <a:schemeClr val="lt1"/>
                          </a:solidFill>
                          <a:latin typeface="Tahoma"/>
                          <a:ea typeface="華康中黑體(P)"/>
                          <a:cs typeface="Tahoma"/>
                        </a:defRPr>
                      </a:lvl2pPr>
                      <a:lvl3pPr marL="914400" algn="l" defTabSz="914400" rtl="0" eaLnBrk="1" latinLnBrk="0" hangingPunct="1">
                        <a:defRPr sz="1800" b="1" kern="1200">
                          <a:solidFill>
                            <a:schemeClr val="lt1"/>
                          </a:solidFill>
                          <a:latin typeface="Tahoma"/>
                          <a:ea typeface="華康中黑體(P)"/>
                          <a:cs typeface="Tahoma"/>
                        </a:defRPr>
                      </a:lvl3pPr>
                      <a:lvl4pPr marL="1371600" algn="l" defTabSz="914400" rtl="0" eaLnBrk="1" latinLnBrk="0" hangingPunct="1">
                        <a:defRPr sz="1800" b="1" kern="1200">
                          <a:solidFill>
                            <a:schemeClr val="lt1"/>
                          </a:solidFill>
                          <a:latin typeface="Tahoma"/>
                          <a:ea typeface="華康中黑體(P)"/>
                          <a:cs typeface="Tahoma"/>
                        </a:defRPr>
                      </a:lvl4pPr>
                      <a:lvl5pPr marL="1828800" algn="l" defTabSz="914400" rtl="0" eaLnBrk="1" latinLnBrk="0" hangingPunct="1">
                        <a:defRPr sz="1800" b="1" kern="1200">
                          <a:solidFill>
                            <a:schemeClr val="lt1"/>
                          </a:solidFill>
                          <a:latin typeface="Tahoma"/>
                          <a:ea typeface="華康中黑體(P)"/>
                          <a:cs typeface="Tahoma"/>
                        </a:defRPr>
                      </a:lvl5pPr>
                      <a:lvl6pPr marL="2286000" algn="l" defTabSz="914400" rtl="0" eaLnBrk="1" latinLnBrk="0" hangingPunct="1">
                        <a:defRPr sz="1800" b="1" kern="1200">
                          <a:solidFill>
                            <a:schemeClr val="lt1"/>
                          </a:solidFill>
                          <a:latin typeface="Tahoma"/>
                          <a:ea typeface="華康中黑體(P)"/>
                          <a:cs typeface="Tahoma"/>
                        </a:defRPr>
                      </a:lvl6pPr>
                      <a:lvl7pPr marL="2743200" algn="l" defTabSz="914400" rtl="0" eaLnBrk="1" latinLnBrk="0" hangingPunct="1">
                        <a:defRPr sz="1800" b="1" kern="1200">
                          <a:solidFill>
                            <a:schemeClr val="lt1"/>
                          </a:solidFill>
                          <a:latin typeface="Tahoma"/>
                          <a:ea typeface="華康中黑體(P)"/>
                          <a:cs typeface="Tahoma"/>
                        </a:defRPr>
                      </a:lvl7pPr>
                      <a:lvl8pPr marL="3200400" algn="l" defTabSz="914400" rtl="0" eaLnBrk="1" latinLnBrk="0" hangingPunct="1">
                        <a:defRPr sz="1800" b="1" kern="1200">
                          <a:solidFill>
                            <a:schemeClr val="lt1"/>
                          </a:solidFill>
                          <a:latin typeface="Tahoma"/>
                          <a:ea typeface="華康中黑體(P)"/>
                          <a:cs typeface="Tahoma"/>
                        </a:defRPr>
                      </a:lvl8pPr>
                      <a:lvl9pPr marL="3657600" algn="l" defTabSz="914400" rtl="0" eaLnBrk="1" latinLnBrk="0" hangingPunct="1">
                        <a:defRPr sz="1800" b="1" kern="1200">
                          <a:solidFill>
                            <a:schemeClr val="lt1"/>
                          </a:solidFill>
                          <a:latin typeface="Tahoma"/>
                          <a:ea typeface="華康中黑體(P)"/>
                          <a:cs typeface="Tahoma"/>
                        </a:defRPr>
                      </a:lvl9pPr>
                    </a:lstStyle>
                    <a:p>
                      <a:pPr algn="ctr"/>
                      <a:r>
                        <a:rPr lang="en-US" altLang="zh-TW" sz="1200" b="0" dirty="0">
                          <a:solidFill>
                            <a:schemeClr val="tx1"/>
                          </a:solidFill>
                          <a:latin typeface="微軟正黑體" panose="020B0604030504040204" pitchFamily="34" charset="-120"/>
                          <a:ea typeface="微軟正黑體" panose="020B0604030504040204" pitchFamily="34" charset="-120"/>
                        </a:rPr>
                        <a:t>Daily</a:t>
                      </a:r>
                      <a:r>
                        <a:rPr lang="zh-TW" altLang="en-US" sz="1200" b="0" dirty="0">
                          <a:solidFill>
                            <a:schemeClr val="tx1"/>
                          </a:solidFill>
                          <a:latin typeface="微軟正黑體" panose="020B0604030504040204" pitchFamily="34" charset="-120"/>
                          <a:ea typeface="微軟正黑體" panose="020B0604030504040204" pitchFamily="34" charset="-120"/>
                        </a:rPr>
                        <a:t> </a:t>
                      </a:r>
                      <a:r>
                        <a:rPr lang="en-US" altLang="zh-TW" sz="1200" b="0" dirty="0">
                          <a:solidFill>
                            <a:schemeClr val="tx1"/>
                          </a:solidFill>
                          <a:latin typeface="微軟正黑體" panose="020B0604030504040204" pitchFamily="34" charset="-120"/>
                          <a:ea typeface="微軟正黑體" panose="020B0604030504040204" pitchFamily="34" charset="-120"/>
                        </a:rPr>
                        <a:t>Two-way Service</a:t>
                      </a:r>
                      <a:r>
                        <a:rPr lang="zh-TW" altLang="en-US" sz="1200" b="0" dirty="0">
                          <a:solidFill>
                            <a:schemeClr val="tx1"/>
                          </a:solidFill>
                          <a:latin typeface="微軟正黑體" panose="020B0604030504040204" pitchFamily="34" charset="-120"/>
                          <a:ea typeface="微軟正黑體" panose="020B0604030504040204" pitchFamily="34" charset="-120"/>
                        </a:rPr>
                        <a:t> </a:t>
                      </a:r>
                      <a:r>
                        <a:rPr lang="en-US" altLang="zh-TW" sz="1000" b="0" dirty="0">
                          <a:solidFill>
                            <a:schemeClr val="tx1"/>
                          </a:solidFill>
                          <a:latin typeface="微軟正黑體" panose="020B0604030504040204" pitchFamily="34" charset="-120"/>
                          <a:ea typeface="微軟正黑體" panose="020B0604030504040204" pitchFamily="34" charset="-120"/>
                        </a:rPr>
                        <a:t>(WEEKEND)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Tahoma"/>
                          <a:ea typeface="華康中黑體(P)"/>
                          <a:cs typeface="Tahoma"/>
                        </a:defRPr>
                      </a:lvl1pPr>
                      <a:lvl2pPr marL="457200" algn="l" defTabSz="914400" rtl="0" eaLnBrk="1" latinLnBrk="0" hangingPunct="1">
                        <a:defRPr sz="1800" b="1" kern="1200">
                          <a:solidFill>
                            <a:schemeClr val="lt1"/>
                          </a:solidFill>
                          <a:latin typeface="Tahoma"/>
                          <a:ea typeface="華康中黑體(P)"/>
                          <a:cs typeface="Tahoma"/>
                        </a:defRPr>
                      </a:lvl2pPr>
                      <a:lvl3pPr marL="914400" algn="l" defTabSz="914400" rtl="0" eaLnBrk="1" latinLnBrk="0" hangingPunct="1">
                        <a:defRPr sz="1800" b="1" kern="1200">
                          <a:solidFill>
                            <a:schemeClr val="lt1"/>
                          </a:solidFill>
                          <a:latin typeface="Tahoma"/>
                          <a:ea typeface="華康中黑體(P)"/>
                          <a:cs typeface="Tahoma"/>
                        </a:defRPr>
                      </a:lvl3pPr>
                      <a:lvl4pPr marL="1371600" algn="l" defTabSz="914400" rtl="0" eaLnBrk="1" latinLnBrk="0" hangingPunct="1">
                        <a:defRPr sz="1800" b="1" kern="1200">
                          <a:solidFill>
                            <a:schemeClr val="lt1"/>
                          </a:solidFill>
                          <a:latin typeface="Tahoma"/>
                          <a:ea typeface="華康中黑體(P)"/>
                          <a:cs typeface="Tahoma"/>
                        </a:defRPr>
                      </a:lvl4pPr>
                      <a:lvl5pPr marL="1828800" algn="l" defTabSz="914400" rtl="0" eaLnBrk="1" latinLnBrk="0" hangingPunct="1">
                        <a:defRPr sz="1800" b="1" kern="1200">
                          <a:solidFill>
                            <a:schemeClr val="lt1"/>
                          </a:solidFill>
                          <a:latin typeface="Tahoma"/>
                          <a:ea typeface="華康中黑體(P)"/>
                          <a:cs typeface="Tahoma"/>
                        </a:defRPr>
                      </a:lvl5pPr>
                      <a:lvl6pPr marL="2286000" algn="l" defTabSz="914400" rtl="0" eaLnBrk="1" latinLnBrk="0" hangingPunct="1">
                        <a:defRPr sz="1800" b="1" kern="1200">
                          <a:solidFill>
                            <a:schemeClr val="lt1"/>
                          </a:solidFill>
                          <a:latin typeface="Tahoma"/>
                          <a:ea typeface="華康中黑體(P)"/>
                          <a:cs typeface="Tahoma"/>
                        </a:defRPr>
                      </a:lvl6pPr>
                      <a:lvl7pPr marL="2743200" algn="l" defTabSz="914400" rtl="0" eaLnBrk="1" latinLnBrk="0" hangingPunct="1">
                        <a:defRPr sz="1800" b="1" kern="1200">
                          <a:solidFill>
                            <a:schemeClr val="lt1"/>
                          </a:solidFill>
                          <a:latin typeface="Tahoma"/>
                          <a:ea typeface="華康中黑體(P)"/>
                          <a:cs typeface="Tahoma"/>
                        </a:defRPr>
                      </a:lvl7pPr>
                      <a:lvl8pPr marL="3200400" algn="l" defTabSz="914400" rtl="0" eaLnBrk="1" latinLnBrk="0" hangingPunct="1">
                        <a:defRPr sz="1800" b="1" kern="1200">
                          <a:solidFill>
                            <a:schemeClr val="lt1"/>
                          </a:solidFill>
                          <a:latin typeface="Tahoma"/>
                          <a:ea typeface="華康中黑體(P)"/>
                          <a:cs typeface="Tahoma"/>
                        </a:defRPr>
                      </a:lvl8pPr>
                      <a:lvl9pPr marL="3657600" algn="l" defTabSz="914400" rtl="0" eaLnBrk="1" latinLnBrk="0" hangingPunct="1">
                        <a:defRPr sz="1800" b="1" kern="1200">
                          <a:solidFill>
                            <a:schemeClr val="lt1"/>
                          </a:solidFill>
                          <a:latin typeface="Tahoma"/>
                          <a:ea typeface="華康中黑體(P)"/>
                          <a:cs typeface="Tahoma"/>
                        </a:defRPr>
                      </a:lvl9pPr>
                    </a:lstStyle>
                    <a:p>
                      <a:pPr algn="ctr"/>
                      <a:r>
                        <a:rPr lang="en-US" altLang="zh-TW" sz="1200" b="0" dirty="0">
                          <a:solidFill>
                            <a:schemeClr val="tx1"/>
                          </a:solidFill>
                          <a:latin typeface="微軟正黑體" panose="020B0604030504040204" pitchFamily="34" charset="-120"/>
                          <a:ea typeface="微軟正黑體" panose="020B0604030504040204" pitchFamily="34" charset="-120"/>
                        </a:rPr>
                        <a:t>Daily</a:t>
                      </a:r>
                      <a:r>
                        <a:rPr lang="zh-TW" altLang="en-US" sz="1200" b="0" dirty="0">
                          <a:solidFill>
                            <a:schemeClr val="tx1"/>
                          </a:solidFill>
                          <a:latin typeface="微軟正黑體" panose="020B0604030504040204" pitchFamily="34" charset="-120"/>
                          <a:ea typeface="微軟正黑體" panose="020B0604030504040204" pitchFamily="34" charset="-120"/>
                        </a:rPr>
                        <a:t> </a:t>
                      </a:r>
                      <a:r>
                        <a:rPr lang="en-US" altLang="zh-TW" sz="1200" b="0" dirty="0">
                          <a:solidFill>
                            <a:schemeClr val="tx1"/>
                          </a:solidFill>
                          <a:latin typeface="微軟正黑體" panose="020B0604030504040204" pitchFamily="34" charset="-120"/>
                          <a:ea typeface="微軟正黑體" panose="020B0604030504040204" pitchFamily="34" charset="-120"/>
                        </a:rPr>
                        <a:t>Two-way</a:t>
                      </a:r>
                      <a:r>
                        <a:rPr lang="zh-TW" altLang="en-US" sz="1200" b="0" dirty="0">
                          <a:solidFill>
                            <a:schemeClr val="tx1"/>
                          </a:solidFill>
                          <a:latin typeface="微軟正黑體" panose="020B0604030504040204" pitchFamily="34" charset="-120"/>
                          <a:ea typeface="微軟正黑體" panose="020B0604030504040204" pitchFamily="34" charset="-120"/>
                        </a:rPr>
                        <a:t> </a:t>
                      </a:r>
                      <a:r>
                        <a:rPr lang="en-US" altLang="zh-TW" sz="1200" b="0" dirty="0">
                          <a:solidFill>
                            <a:schemeClr val="tx1"/>
                          </a:solidFill>
                          <a:latin typeface="微軟正黑體" panose="020B0604030504040204" pitchFamily="34" charset="-120"/>
                          <a:ea typeface="微軟正黑體" panose="020B0604030504040204" pitchFamily="34" charset="-120"/>
                        </a:rPr>
                        <a:t>Service</a:t>
                      </a:r>
                      <a:r>
                        <a:rPr lang="zh-TW" altLang="en-US" sz="1200" b="0" dirty="0">
                          <a:solidFill>
                            <a:schemeClr val="tx1"/>
                          </a:solidFill>
                          <a:latin typeface="微軟正黑體" panose="020B0604030504040204" pitchFamily="34" charset="-120"/>
                          <a:ea typeface="微軟正黑體" panose="020B0604030504040204" pitchFamily="34" charset="-120"/>
                        </a:rPr>
                        <a:t> </a:t>
                      </a:r>
                      <a:r>
                        <a:rPr lang="en-US" altLang="zh-TW" sz="1000" b="0" dirty="0">
                          <a:solidFill>
                            <a:schemeClr val="tx1"/>
                          </a:solidFill>
                          <a:latin typeface="微軟正黑體" panose="020B0604030504040204" pitchFamily="34" charset="-120"/>
                          <a:ea typeface="微軟正黑體" panose="020B0604030504040204" pitchFamily="34" charset="-120"/>
                        </a:rPr>
                        <a:t>(WEEKDAY)</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070482091"/>
                  </a:ext>
                </a:extLst>
              </a:tr>
              <a:tr h="721108">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algn="ctr"/>
                      <a:r>
                        <a:rPr lang="en-US" altLang="zh-TW" sz="3200" dirty="0">
                          <a:solidFill>
                            <a:srgbClr val="C00000"/>
                          </a:solidFill>
                          <a:latin typeface="Tahoma" panose="020B0604030504040204" pitchFamily="34" charset="0"/>
                          <a:ea typeface="Tahoma" panose="020B0604030504040204" pitchFamily="34" charset="0"/>
                          <a:cs typeface="Tahoma" panose="020B0604030504040204" pitchFamily="34" charset="0"/>
                        </a:rPr>
                        <a:t>1,128</a:t>
                      </a:r>
                      <a:endParaRPr lang="zh-TW" altLang="en-US" sz="3200" dirty="0">
                        <a:solidFill>
                          <a:srgbClr val="C00000"/>
                        </a:solidFill>
                        <a:latin typeface="Tahoma" panose="020B0604030504040204" pitchFamily="34" charset="0"/>
                        <a:cs typeface="Tahoma" panose="020B0604030504040204" pitchFamily="34" charset="0"/>
                      </a:endParaRPr>
                    </a:p>
                  </a:txBody>
                  <a:tcPr marL="36000" marR="36000" marT="36000" marB="3600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algn="ctr"/>
                      <a:r>
                        <a:rPr lang="en-US" altLang="zh-TW" sz="3200" dirty="0">
                          <a:latin typeface="Tahoma" panose="020B0604030504040204" pitchFamily="34" charset="0"/>
                          <a:cs typeface="Tahoma" panose="020B0604030504040204" pitchFamily="34" charset="0"/>
                        </a:rPr>
                        <a:t>182</a:t>
                      </a:r>
                      <a:endParaRPr lang="zh-TW" altLang="en-US" sz="3200" dirty="0">
                        <a:latin typeface="Tahoma" panose="020B0604030504040204" pitchFamily="34" charset="0"/>
                        <a:cs typeface="Tahoma" panose="020B0604030504040204" pitchFamily="34" charset="0"/>
                      </a:endParaRPr>
                    </a:p>
                  </a:txBody>
                  <a:tcPr marL="36000" marR="36000" marT="36000" marB="3600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algn="ctr"/>
                      <a:r>
                        <a:rPr lang="en-US" altLang="zh-TW" sz="3200" dirty="0">
                          <a:latin typeface="Tahoma" panose="020B0604030504040204" pitchFamily="34" charset="0"/>
                          <a:cs typeface="Tahoma" panose="020B0604030504040204" pitchFamily="34" charset="0"/>
                        </a:rPr>
                        <a:t>148</a:t>
                      </a:r>
                      <a:endParaRPr lang="zh-TW" altLang="en-US" sz="3200" dirty="0">
                        <a:latin typeface="Tahoma" panose="020B0604030504040204" pitchFamily="34" charset="0"/>
                        <a:cs typeface="Tahoma" panose="020B0604030504040204" pitchFamily="34" charset="0"/>
                      </a:endParaRPr>
                    </a:p>
                  </a:txBody>
                  <a:tcPr marL="36000" marR="36000" marT="36000" marB="36000" anchor="b">
                    <a:lnL w="12700" cmpd="sng">
                      <a:solidFill>
                        <a:srgbClr val="FFFFFF"/>
                      </a:solidFill>
                    </a:lnL>
                    <a:lnR w="12700" cap="flat" cmpd="sng" algn="ctr">
                      <a:solidFill>
                        <a:schemeClr val="bg1">
                          <a:lumMod val="75000"/>
                        </a:schemeClr>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811208779"/>
                  </a:ext>
                </a:extLst>
              </a:tr>
              <a:tr h="215582">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algn="ctr"/>
                      <a:endParaRPr lang="zh-TW" altLang="en-US" sz="1100" dirty="0">
                        <a:latin typeface="微軟正黑體" panose="020B0604030504040204" pitchFamily="34" charset="-120"/>
                        <a:ea typeface="微軟正黑體" panose="020B0604030504040204" pitchFamily="34" charset="-120"/>
                      </a:endParaRPr>
                    </a:p>
                  </a:txBody>
                  <a:tcPr anchor="ctr">
                    <a:lnL w="12700" cmpd="sng">
                      <a:solidFill>
                        <a:srgbClr val="FFFFFF"/>
                      </a:solidFill>
                    </a:lnL>
                    <a:lnR w="12700" cap="flat" cmpd="sng" algn="ctr">
                      <a:solidFill>
                        <a:schemeClr val="bg1"/>
                      </a:solidFill>
                      <a:prstDash val="solid"/>
                      <a:round/>
                      <a:headEnd type="none" w="med" len="med"/>
                      <a:tailEnd type="none" w="med" len="med"/>
                    </a:lnR>
                    <a:lnT w="12700" cmpd="sng">
                      <a:solidFill>
                        <a:srgbClr val="FFFFFF"/>
                      </a:solid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algn="ctr"/>
                      <a:endParaRPr lang="zh-TW" altLang="en-US" sz="1100" dirty="0">
                        <a:latin typeface="微軟正黑體" panose="020B0604030504040204" pitchFamily="34" charset="-120"/>
                        <a:ea typeface="微軟正黑體" panose="020B0604030504040204"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rgbClr val="FFFFFF"/>
                      </a:solid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algn="ctr"/>
                      <a:endParaRPr lang="zh-TW" altLang="en-US" sz="1100" dirty="0">
                        <a:latin typeface="微軟正黑體" panose="020B0604030504040204" pitchFamily="34" charset="-120"/>
                        <a:ea typeface="微軟正黑體" panose="020B0604030504040204"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solidFill>
                        <a:srgbClr val="FFFFFF"/>
                      </a:solid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381093"/>
                  </a:ext>
                </a:extLst>
              </a:tr>
            </a:tbl>
          </a:graphicData>
        </a:graphic>
      </p:graphicFrame>
      <p:sp>
        <p:nvSpPr>
          <p:cNvPr id="21" name="Rectangle 2">
            <a:extLst>
              <a:ext uri="{FF2B5EF4-FFF2-40B4-BE49-F238E27FC236}">
                <a16:creationId xmlns:a16="http://schemas.microsoft.com/office/drawing/2014/main" id="{2AB2FED8-43B2-4FAD-AC8C-D106231D837B}"/>
              </a:ext>
            </a:extLst>
          </p:cNvPr>
          <p:cNvSpPr txBox="1">
            <a:spLocks noChangeArrowheads="1"/>
          </p:cNvSpPr>
          <p:nvPr/>
        </p:nvSpPr>
        <p:spPr>
          <a:xfrm>
            <a:off x="147358" y="160322"/>
            <a:ext cx="8162223"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None/>
            </a:pPr>
            <a:r>
              <a:rPr lang="en-US" altLang="zh-TW" sz="1800" b="1" dirty="0">
                <a:latin typeface="微軟正黑體" pitchFamily="34" charset="-120"/>
                <a:ea typeface="微軟正黑體" pitchFamily="34" charset="-120"/>
              </a:rPr>
              <a:t>Company Profile</a:t>
            </a:r>
          </a:p>
        </p:txBody>
      </p:sp>
      <p:sp>
        <p:nvSpPr>
          <p:cNvPr id="2" name="矩形 1">
            <a:extLst>
              <a:ext uri="{FF2B5EF4-FFF2-40B4-BE49-F238E27FC236}">
                <a16:creationId xmlns:a16="http://schemas.microsoft.com/office/drawing/2014/main" id="{0B1ABF34-14B7-437F-9BEA-EE3A22236394}"/>
              </a:ext>
            </a:extLst>
          </p:cNvPr>
          <p:cNvSpPr/>
          <p:nvPr/>
        </p:nvSpPr>
        <p:spPr>
          <a:xfrm>
            <a:off x="185276" y="880060"/>
            <a:ext cx="8773449" cy="126019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直線接點 22">
            <a:extLst>
              <a:ext uri="{FF2B5EF4-FFF2-40B4-BE49-F238E27FC236}">
                <a16:creationId xmlns:a16="http://schemas.microsoft.com/office/drawing/2014/main" id="{22EA0698-6870-46B6-B126-4A8B9F804A17}"/>
              </a:ext>
            </a:extLst>
          </p:cNvPr>
          <p:cNvCxnSpPr>
            <a:cxnSpLocks/>
          </p:cNvCxnSpPr>
          <p:nvPr/>
        </p:nvCxnSpPr>
        <p:spPr>
          <a:xfrm>
            <a:off x="1314862" y="980728"/>
            <a:ext cx="648072" cy="10801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7" name="群組 66">
            <a:extLst>
              <a:ext uri="{FF2B5EF4-FFF2-40B4-BE49-F238E27FC236}">
                <a16:creationId xmlns:a16="http://schemas.microsoft.com/office/drawing/2014/main" id="{D204D24A-F008-4A19-89A1-4E986759BF41}"/>
              </a:ext>
            </a:extLst>
          </p:cNvPr>
          <p:cNvGrpSpPr/>
          <p:nvPr/>
        </p:nvGrpSpPr>
        <p:grpSpPr>
          <a:xfrm>
            <a:off x="227219" y="1020411"/>
            <a:ext cx="1465687" cy="944001"/>
            <a:chOff x="227219" y="1020411"/>
            <a:chExt cx="1465687" cy="944001"/>
          </a:xfrm>
        </p:grpSpPr>
        <p:sp>
          <p:nvSpPr>
            <p:cNvPr id="24" name="文字方塊 23">
              <a:extLst>
                <a:ext uri="{FF2B5EF4-FFF2-40B4-BE49-F238E27FC236}">
                  <a16:creationId xmlns:a16="http://schemas.microsoft.com/office/drawing/2014/main" id="{53BE9DCF-595C-4F7A-AF28-7AF615BB877E}"/>
                </a:ext>
              </a:extLst>
            </p:cNvPr>
            <p:cNvSpPr txBox="1"/>
            <p:nvPr/>
          </p:nvSpPr>
          <p:spPr>
            <a:xfrm>
              <a:off x="227219" y="1020411"/>
              <a:ext cx="1008112" cy="430887"/>
            </a:xfrm>
            <a:prstGeom prst="rect">
              <a:avLst/>
            </a:prstGeom>
            <a:noFill/>
          </p:spPr>
          <p:txBody>
            <a:bodyPr wrap="square" rtlCol="0">
              <a:spAutoFit/>
            </a:bodyPr>
            <a:lstStyle/>
            <a:p>
              <a:r>
                <a:rPr lang="en-US" altLang="zh-TW" sz="1100" b="1" dirty="0">
                  <a:solidFill>
                    <a:schemeClr val="bg1"/>
                  </a:solidFill>
                  <a:latin typeface="微軟正黑體" panose="020B0604030504040204" pitchFamily="34" charset="-120"/>
                  <a:ea typeface="微軟正黑體" panose="020B0604030504040204" pitchFamily="34" charset="-120"/>
                </a:rPr>
                <a:t>Operation</a:t>
              </a:r>
              <a:r>
                <a:rPr lang="zh-TW" altLang="en-US" sz="1100" b="1" dirty="0">
                  <a:solidFill>
                    <a:schemeClr val="bg1"/>
                  </a:solidFill>
                  <a:latin typeface="微軟正黑體" panose="020B0604030504040204" pitchFamily="34" charset="-120"/>
                  <a:ea typeface="微軟正黑體" panose="020B0604030504040204" pitchFamily="34" charset="-120"/>
                </a:rPr>
                <a:t> </a:t>
              </a:r>
              <a:r>
                <a:rPr lang="en-US" altLang="zh-TW" sz="1100" b="1" dirty="0">
                  <a:solidFill>
                    <a:schemeClr val="bg1"/>
                  </a:solidFill>
                  <a:latin typeface="微軟正黑體" panose="020B0604030504040204" pitchFamily="34" charset="-120"/>
                  <a:ea typeface="微軟正黑體" panose="020B0604030504040204" pitchFamily="34" charset="-120"/>
                </a:rPr>
                <a:t>Length</a:t>
              </a:r>
              <a:endParaRPr lang="zh-TW" altLang="en-US" sz="1100" b="1" dirty="0">
                <a:solidFill>
                  <a:schemeClr val="bg1"/>
                </a:solidFill>
                <a:latin typeface="微軟正黑體" panose="020B0604030504040204" pitchFamily="34" charset="-120"/>
                <a:ea typeface="微軟正黑體" panose="020B0604030504040204" pitchFamily="34" charset="-120"/>
              </a:endParaRPr>
            </a:p>
          </p:txBody>
        </p:sp>
        <p:sp>
          <p:nvSpPr>
            <p:cNvPr id="25" name="文字方塊 24">
              <a:extLst>
                <a:ext uri="{FF2B5EF4-FFF2-40B4-BE49-F238E27FC236}">
                  <a16:creationId xmlns:a16="http://schemas.microsoft.com/office/drawing/2014/main" id="{5689582D-E5E9-449E-B0E3-E45D4A0B05DC}"/>
                </a:ext>
              </a:extLst>
            </p:cNvPr>
            <p:cNvSpPr txBox="1"/>
            <p:nvPr/>
          </p:nvSpPr>
          <p:spPr>
            <a:xfrm>
              <a:off x="636311" y="1262987"/>
              <a:ext cx="1008112" cy="523220"/>
            </a:xfrm>
            <a:prstGeom prst="rect">
              <a:avLst/>
            </a:prstGeom>
            <a:noFill/>
          </p:spPr>
          <p:txBody>
            <a:bodyPr wrap="square" rtlCol="0">
              <a:spAutoFit/>
            </a:bodyPr>
            <a:lstStyle/>
            <a:p>
              <a:r>
                <a:rPr lang="en-US" altLang="zh-TW" sz="2800" dirty="0">
                  <a:solidFill>
                    <a:schemeClr val="bg1"/>
                  </a:solidFill>
                  <a:latin typeface="+mn-lt"/>
                  <a:ea typeface="微軟正黑體" panose="020B0604030504040204" pitchFamily="34" charset="-120"/>
                </a:rPr>
                <a:t>350</a:t>
              </a:r>
              <a:endParaRPr lang="zh-TW" altLang="en-US" sz="2800" dirty="0">
                <a:solidFill>
                  <a:schemeClr val="bg1"/>
                </a:solidFill>
                <a:latin typeface="+mn-lt"/>
                <a:ea typeface="微軟正黑體" panose="020B0604030504040204" pitchFamily="34" charset="-120"/>
              </a:endParaRPr>
            </a:p>
          </p:txBody>
        </p:sp>
        <p:sp>
          <p:nvSpPr>
            <p:cNvPr id="27" name="文字方塊 26">
              <a:extLst>
                <a:ext uri="{FF2B5EF4-FFF2-40B4-BE49-F238E27FC236}">
                  <a16:creationId xmlns:a16="http://schemas.microsoft.com/office/drawing/2014/main" id="{2AD824F3-B1BC-4256-85E1-D00BB2D7D8B8}"/>
                </a:ext>
              </a:extLst>
            </p:cNvPr>
            <p:cNvSpPr txBox="1"/>
            <p:nvPr/>
          </p:nvSpPr>
          <p:spPr>
            <a:xfrm>
              <a:off x="1116842" y="1687413"/>
              <a:ext cx="576064" cy="276999"/>
            </a:xfrm>
            <a:prstGeom prst="rect">
              <a:avLst/>
            </a:prstGeom>
            <a:noFill/>
          </p:spPr>
          <p:txBody>
            <a:bodyPr wrap="square" rtlCol="0">
              <a:spAutoFit/>
            </a:bodyPr>
            <a:lstStyle/>
            <a:p>
              <a:r>
                <a:rPr lang="en-US" altLang="zh-TW" sz="1200" b="1" dirty="0">
                  <a:solidFill>
                    <a:schemeClr val="bg1"/>
                  </a:solidFill>
                  <a:latin typeface="微軟正黑體" panose="020B0604030504040204" pitchFamily="34" charset="-120"/>
                  <a:ea typeface="微軟正黑體" panose="020B0604030504040204" pitchFamily="34" charset="-120"/>
                </a:rPr>
                <a:t>km</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a:extLst>
              <a:ext uri="{FF2B5EF4-FFF2-40B4-BE49-F238E27FC236}">
                <a16:creationId xmlns:a16="http://schemas.microsoft.com/office/drawing/2014/main" id="{000A94DF-59FE-48A5-A1E1-3DCA95219B95}"/>
              </a:ext>
            </a:extLst>
          </p:cNvPr>
          <p:cNvGrpSpPr/>
          <p:nvPr/>
        </p:nvGrpSpPr>
        <p:grpSpPr>
          <a:xfrm>
            <a:off x="1567574" y="988209"/>
            <a:ext cx="1957756" cy="1080120"/>
            <a:chOff x="1492073" y="988209"/>
            <a:chExt cx="1957756" cy="1080120"/>
          </a:xfrm>
        </p:grpSpPr>
        <p:cxnSp>
          <p:nvCxnSpPr>
            <p:cNvPr id="29" name="直線接點 28">
              <a:extLst>
                <a:ext uri="{FF2B5EF4-FFF2-40B4-BE49-F238E27FC236}">
                  <a16:creationId xmlns:a16="http://schemas.microsoft.com/office/drawing/2014/main" id="{99BC3C87-22A6-474E-976D-4A5F416E5032}"/>
                </a:ext>
              </a:extLst>
            </p:cNvPr>
            <p:cNvCxnSpPr>
              <a:cxnSpLocks/>
            </p:cNvCxnSpPr>
            <p:nvPr/>
          </p:nvCxnSpPr>
          <p:spPr>
            <a:xfrm>
              <a:off x="2801757" y="988209"/>
              <a:ext cx="648072" cy="10801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群組 33">
              <a:extLst>
                <a:ext uri="{FF2B5EF4-FFF2-40B4-BE49-F238E27FC236}">
                  <a16:creationId xmlns:a16="http://schemas.microsoft.com/office/drawing/2014/main" id="{E2BF3D29-2484-473C-8234-93E3F1B06E89}"/>
                </a:ext>
              </a:extLst>
            </p:cNvPr>
            <p:cNvGrpSpPr/>
            <p:nvPr/>
          </p:nvGrpSpPr>
          <p:grpSpPr>
            <a:xfrm>
              <a:off x="1492073" y="1036281"/>
              <a:ext cx="1587060" cy="944001"/>
              <a:chOff x="1492073" y="960780"/>
              <a:chExt cx="1587060" cy="944001"/>
            </a:xfrm>
          </p:grpSpPr>
          <p:sp>
            <p:nvSpPr>
              <p:cNvPr id="31" name="文字方塊 30">
                <a:extLst>
                  <a:ext uri="{FF2B5EF4-FFF2-40B4-BE49-F238E27FC236}">
                    <a16:creationId xmlns:a16="http://schemas.microsoft.com/office/drawing/2014/main" id="{492859AE-5424-4422-9431-2DCD518BC16E}"/>
                  </a:ext>
                </a:extLst>
              </p:cNvPr>
              <p:cNvSpPr txBox="1"/>
              <p:nvPr/>
            </p:nvSpPr>
            <p:spPr>
              <a:xfrm>
                <a:off x="1492073" y="960780"/>
                <a:ext cx="1309683" cy="261610"/>
              </a:xfrm>
              <a:prstGeom prst="rect">
                <a:avLst/>
              </a:prstGeom>
              <a:noFill/>
            </p:spPr>
            <p:txBody>
              <a:bodyPr wrap="square" rtlCol="0">
                <a:spAutoFit/>
              </a:bodyPr>
              <a:lstStyle/>
              <a:p>
                <a:r>
                  <a:rPr lang="en-US" altLang="zh-TW" sz="1100" b="1" dirty="0">
                    <a:solidFill>
                      <a:schemeClr val="bg1"/>
                    </a:solidFill>
                    <a:latin typeface="微軟正黑體" panose="020B0604030504040204" pitchFamily="34" charset="-120"/>
                    <a:ea typeface="微軟正黑體" panose="020B0604030504040204" pitchFamily="34" charset="-120"/>
                  </a:rPr>
                  <a:t>Operation</a:t>
                </a:r>
                <a:r>
                  <a:rPr lang="zh-TW" altLang="en-US" sz="1100" b="1" dirty="0">
                    <a:solidFill>
                      <a:schemeClr val="bg1"/>
                    </a:solidFill>
                    <a:latin typeface="微軟正黑體" panose="020B0604030504040204" pitchFamily="34" charset="-120"/>
                    <a:ea typeface="微軟正黑體" panose="020B0604030504040204" pitchFamily="34" charset="-120"/>
                  </a:rPr>
                  <a:t> </a:t>
                </a:r>
                <a:r>
                  <a:rPr lang="en-US" altLang="zh-TW" sz="1100" b="1" dirty="0">
                    <a:solidFill>
                      <a:schemeClr val="bg1"/>
                    </a:solidFill>
                    <a:latin typeface="微軟正黑體" panose="020B0604030504040204" pitchFamily="34" charset="-120"/>
                    <a:ea typeface="微軟正黑體" panose="020B0604030504040204" pitchFamily="34" charset="-120"/>
                  </a:rPr>
                  <a:t>Area</a:t>
                </a:r>
                <a:endParaRPr lang="zh-TW" altLang="en-US" sz="1100" b="1" dirty="0">
                  <a:solidFill>
                    <a:schemeClr val="bg1"/>
                  </a:solidFill>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id="{0E2AF868-183B-45A8-B79A-467FA046D322}"/>
                  </a:ext>
                </a:extLst>
              </p:cNvPr>
              <p:cNvSpPr txBox="1"/>
              <p:nvPr/>
            </p:nvSpPr>
            <p:spPr>
              <a:xfrm>
                <a:off x="2140144" y="1203356"/>
                <a:ext cx="823393" cy="523220"/>
              </a:xfrm>
              <a:prstGeom prst="rect">
                <a:avLst/>
              </a:prstGeom>
              <a:noFill/>
            </p:spPr>
            <p:txBody>
              <a:bodyPr wrap="square" rtlCol="0">
                <a:spAutoFit/>
              </a:bodyPr>
              <a:lstStyle/>
              <a:p>
                <a:r>
                  <a:rPr lang="en-US" altLang="zh-TW" sz="2800" dirty="0">
                    <a:solidFill>
                      <a:schemeClr val="bg1"/>
                    </a:solidFill>
                    <a:latin typeface="+mn-lt"/>
                    <a:ea typeface="微軟正黑體" panose="020B0604030504040204" pitchFamily="34" charset="-120"/>
                  </a:rPr>
                  <a:t>11</a:t>
                </a:r>
                <a:endParaRPr lang="zh-TW" altLang="en-US" sz="2800" dirty="0">
                  <a:solidFill>
                    <a:schemeClr val="bg1"/>
                  </a:solidFill>
                  <a:latin typeface="+mn-lt"/>
                  <a:ea typeface="微軟正黑體" panose="020B0604030504040204" pitchFamily="34" charset="-120"/>
                </a:endParaRPr>
              </a:p>
            </p:txBody>
          </p:sp>
          <p:sp>
            <p:nvSpPr>
              <p:cNvPr id="33" name="文字方塊 32">
                <a:extLst>
                  <a:ext uri="{FF2B5EF4-FFF2-40B4-BE49-F238E27FC236}">
                    <a16:creationId xmlns:a16="http://schemas.microsoft.com/office/drawing/2014/main" id="{111EF828-F53F-4467-8D0C-0626CA024B70}"/>
                  </a:ext>
                </a:extLst>
              </p:cNvPr>
              <p:cNvSpPr txBox="1"/>
              <p:nvPr/>
            </p:nvSpPr>
            <p:spPr>
              <a:xfrm>
                <a:off x="2503069" y="1627782"/>
                <a:ext cx="576064" cy="276999"/>
              </a:xfrm>
              <a:prstGeom prst="rect">
                <a:avLst/>
              </a:prstGeom>
              <a:noFill/>
            </p:spPr>
            <p:txBody>
              <a:bodyPr wrap="square" rtlCol="0">
                <a:spAutoFit/>
              </a:bodyPr>
              <a:lstStyle/>
              <a:p>
                <a:r>
                  <a:rPr lang="en-US" altLang="zh-TW" sz="1200" b="1" dirty="0">
                    <a:solidFill>
                      <a:schemeClr val="bg1"/>
                    </a:solidFill>
                    <a:latin typeface="微軟正黑體" panose="020B0604030504040204" pitchFamily="34" charset="-120"/>
                    <a:ea typeface="微軟正黑體" panose="020B0604030504040204" pitchFamily="34" charset="-120"/>
                  </a:rPr>
                  <a:t>cities</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grpSp>
        <p:nvGrpSpPr>
          <p:cNvPr id="66" name="群組 65">
            <a:extLst>
              <a:ext uri="{FF2B5EF4-FFF2-40B4-BE49-F238E27FC236}">
                <a16:creationId xmlns:a16="http://schemas.microsoft.com/office/drawing/2014/main" id="{7819567A-6196-413B-99B1-6A312BD0B47B}"/>
              </a:ext>
            </a:extLst>
          </p:cNvPr>
          <p:cNvGrpSpPr/>
          <p:nvPr/>
        </p:nvGrpSpPr>
        <p:grpSpPr>
          <a:xfrm>
            <a:off x="3237742" y="980728"/>
            <a:ext cx="1620469" cy="1080120"/>
            <a:chOff x="3177719" y="994442"/>
            <a:chExt cx="1620469" cy="1080120"/>
          </a:xfrm>
        </p:grpSpPr>
        <p:cxnSp>
          <p:nvCxnSpPr>
            <p:cNvPr id="41" name="直線接點 40">
              <a:extLst>
                <a:ext uri="{FF2B5EF4-FFF2-40B4-BE49-F238E27FC236}">
                  <a16:creationId xmlns:a16="http://schemas.microsoft.com/office/drawing/2014/main" id="{89C8A952-58C0-4AD5-8464-DBABAB3D7997}"/>
                </a:ext>
              </a:extLst>
            </p:cNvPr>
            <p:cNvCxnSpPr>
              <a:cxnSpLocks/>
            </p:cNvCxnSpPr>
            <p:nvPr/>
          </p:nvCxnSpPr>
          <p:spPr>
            <a:xfrm>
              <a:off x="4150116" y="994442"/>
              <a:ext cx="648072" cy="10801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2" name="群組 51">
              <a:extLst>
                <a:ext uri="{FF2B5EF4-FFF2-40B4-BE49-F238E27FC236}">
                  <a16:creationId xmlns:a16="http://schemas.microsoft.com/office/drawing/2014/main" id="{2A1F68BA-7AE1-4B24-9745-7E51937EB0A7}"/>
                </a:ext>
              </a:extLst>
            </p:cNvPr>
            <p:cNvGrpSpPr/>
            <p:nvPr/>
          </p:nvGrpSpPr>
          <p:grpSpPr>
            <a:xfrm>
              <a:off x="3177719" y="1069646"/>
              <a:ext cx="1306993" cy="916869"/>
              <a:chOff x="3253220" y="994145"/>
              <a:chExt cx="1306993" cy="916869"/>
            </a:xfrm>
          </p:grpSpPr>
          <p:sp>
            <p:nvSpPr>
              <p:cNvPr id="43" name="文字方塊 42">
                <a:extLst>
                  <a:ext uri="{FF2B5EF4-FFF2-40B4-BE49-F238E27FC236}">
                    <a16:creationId xmlns:a16="http://schemas.microsoft.com/office/drawing/2014/main" id="{F404D699-9B81-4971-84BB-F68953FBB386}"/>
                  </a:ext>
                </a:extLst>
              </p:cNvPr>
              <p:cNvSpPr txBox="1"/>
              <p:nvPr/>
            </p:nvSpPr>
            <p:spPr>
              <a:xfrm>
                <a:off x="3253220" y="994145"/>
                <a:ext cx="795692" cy="261610"/>
              </a:xfrm>
              <a:prstGeom prst="rect">
                <a:avLst/>
              </a:prstGeom>
              <a:noFill/>
            </p:spPr>
            <p:txBody>
              <a:bodyPr wrap="square" rtlCol="0">
                <a:spAutoFit/>
              </a:bodyPr>
              <a:lstStyle/>
              <a:p>
                <a:r>
                  <a:rPr lang="en-US" altLang="zh-TW" sz="1100" b="1" dirty="0">
                    <a:solidFill>
                      <a:schemeClr val="bg1"/>
                    </a:solidFill>
                    <a:latin typeface="微軟正黑體" panose="020B0604030504040204" pitchFamily="34" charset="-120"/>
                    <a:ea typeface="微軟正黑體" panose="020B0604030504040204" pitchFamily="34" charset="-120"/>
                  </a:rPr>
                  <a:t>Train</a:t>
                </a:r>
                <a:r>
                  <a:rPr lang="zh-TW" altLang="en-US" sz="1100" b="1" dirty="0">
                    <a:solidFill>
                      <a:schemeClr val="bg1"/>
                    </a:solidFill>
                    <a:latin typeface="微軟正黑體" panose="020B0604030504040204" pitchFamily="34" charset="-120"/>
                    <a:ea typeface="微軟正黑體" panose="020B0604030504040204" pitchFamily="34" charset="-120"/>
                  </a:rPr>
                  <a:t> </a:t>
                </a:r>
                <a:r>
                  <a:rPr lang="en-US" altLang="zh-TW" sz="1100" b="1" dirty="0">
                    <a:solidFill>
                      <a:schemeClr val="bg1"/>
                    </a:solidFill>
                    <a:latin typeface="微軟正黑體" panose="020B0604030504040204" pitchFamily="34" charset="-120"/>
                    <a:ea typeface="微軟正黑體" panose="020B0604030504040204" pitchFamily="34" charset="-120"/>
                  </a:rPr>
                  <a:t>Set</a:t>
                </a:r>
                <a:endParaRPr lang="zh-TW" altLang="en-US" sz="1100" b="1" dirty="0">
                  <a:solidFill>
                    <a:schemeClr val="bg1"/>
                  </a:solidFill>
                  <a:latin typeface="微軟正黑體" panose="020B0604030504040204" pitchFamily="34" charset="-120"/>
                  <a:ea typeface="微軟正黑體" panose="020B0604030504040204" pitchFamily="34" charset="-120"/>
                </a:endParaRPr>
              </a:p>
            </p:txBody>
          </p:sp>
          <p:sp>
            <p:nvSpPr>
              <p:cNvPr id="44" name="文字方塊 43">
                <a:extLst>
                  <a:ext uri="{FF2B5EF4-FFF2-40B4-BE49-F238E27FC236}">
                    <a16:creationId xmlns:a16="http://schemas.microsoft.com/office/drawing/2014/main" id="{4089FEE7-D8C2-47CF-A846-F306883FECDF}"/>
                  </a:ext>
                </a:extLst>
              </p:cNvPr>
              <p:cNvSpPr txBox="1"/>
              <p:nvPr/>
            </p:nvSpPr>
            <p:spPr>
              <a:xfrm>
                <a:off x="3639505" y="1209589"/>
                <a:ext cx="823393" cy="523220"/>
              </a:xfrm>
              <a:prstGeom prst="rect">
                <a:avLst/>
              </a:prstGeom>
              <a:noFill/>
            </p:spPr>
            <p:txBody>
              <a:bodyPr wrap="square" rtlCol="0">
                <a:spAutoFit/>
              </a:bodyPr>
              <a:lstStyle/>
              <a:p>
                <a:r>
                  <a:rPr lang="en-US" altLang="zh-TW" sz="2800" dirty="0">
                    <a:solidFill>
                      <a:schemeClr val="bg1"/>
                    </a:solidFill>
                    <a:latin typeface="+mn-lt"/>
                    <a:ea typeface="微軟正黑體" panose="020B0604030504040204" pitchFamily="34" charset="-120"/>
                  </a:rPr>
                  <a:t>34</a:t>
                </a:r>
                <a:endParaRPr lang="zh-TW" altLang="en-US" sz="2800" dirty="0">
                  <a:solidFill>
                    <a:schemeClr val="bg1"/>
                  </a:solidFill>
                  <a:latin typeface="+mn-lt"/>
                  <a:ea typeface="微軟正黑體" panose="020B0604030504040204" pitchFamily="34" charset="-120"/>
                </a:endParaRPr>
              </a:p>
            </p:txBody>
          </p:sp>
          <p:sp>
            <p:nvSpPr>
              <p:cNvPr id="45" name="文字方塊 44">
                <a:extLst>
                  <a:ext uri="{FF2B5EF4-FFF2-40B4-BE49-F238E27FC236}">
                    <a16:creationId xmlns:a16="http://schemas.microsoft.com/office/drawing/2014/main" id="{09EB3C14-5258-46AC-9BCE-BBA50DCAD3BC}"/>
                  </a:ext>
                </a:extLst>
              </p:cNvPr>
              <p:cNvSpPr txBox="1"/>
              <p:nvPr/>
            </p:nvSpPr>
            <p:spPr>
              <a:xfrm>
                <a:off x="4002430" y="1634015"/>
                <a:ext cx="557783" cy="276999"/>
              </a:xfrm>
              <a:prstGeom prst="rect">
                <a:avLst/>
              </a:prstGeom>
              <a:noFill/>
            </p:spPr>
            <p:txBody>
              <a:bodyPr wrap="square" rtlCol="0">
                <a:spAutoFit/>
              </a:bodyPr>
              <a:lstStyle/>
              <a:p>
                <a:r>
                  <a:rPr lang="en-US" altLang="zh-TW" sz="1200" b="1" dirty="0">
                    <a:solidFill>
                      <a:schemeClr val="bg1"/>
                    </a:solidFill>
                    <a:latin typeface="微軟正黑體" panose="020B0604030504040204" pitchFamily="34" charset="-120"/>
                    <a:ea typeface="微軟正黑體" panose="020B0604030504040204" pitchFamily="34" charset="-120"/>
                  </a:rPr>
                  <a:t>sets</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grpSp>
        <p:nvGrpSpPr>
          <p:cNvPr id="54" name="群組 53">
            <a:extLst>
              <a:ext uri="{FF2B5EF4-FFF2-40B4-BE49-F238E27FC236}">
                <a16:creationId xmlns:a16="http://schemas.microsoft.com/office/drawing/2014/main" id="{326E072E-6FCB-439D-8A0A-A44DDBD58E36}"/>
              </a:ext>
            </a:extLst>
          </p:cNvPr>
          <p:cNvGrpSpPr/>
          <p:nvPr/>
        </p:nvGrpSpPr>
        <p:grpSpPr>
          <a:xfrm>
            <a:off x="4544735" y="988209"/>
            <a:ext cx="1756420" cy="1080120"/>
            <a:chOff x="4376955" y="988209"/>
            <a:chExt cx="1756420" cy="1080120"/>
          </a:xfrm>
        </p:grpSpPr>
        <p:cxnSp>
          <p:nvCxnSpPr>
            <p:cNvPr id="47" name="直線接點 46">
              <a:extLst>
                <a:ext uri="{FF2B5EF4-FFF2-40B4-BE49-F238E27FC236}">
                  <a16:creationId xmlns:a16="http://schemas.microsoft.com/office/drawing/2014/main" id="{9E29DBF2-DFF9-40CF-A1D5-CA186D8C4869}"/>
                </a:ext>
              </a:extLst>
            </p:cNvPr>
            <p:cNvCxnSpPr>
              <a:cxnSpLocks/>
            </p:cNvCxnSpPr>
            <p:nvPr/>
          </p:nvCxnSpPr>
          <p:spPr>
            <a:xfrm>
              <a:off x="5485303" y="988209"/>
              <a:ext cx="648072" cy="10801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8" name="群組 47">
              <a:extLst>
                <a:ext uri="{FF2B5EF4-FFF2-40B4-BE49-F238E27FC236}">
                  <a16:creationId xmlns:a16="http://schemas.microsoft.com/office/drawing/2014/main" id="{D6744DB7-FC3F-40CA-A78F-663041C8261C}"/>
                </a:ext>
              </a:extLst>
            </p:cNvPr>
            <p:cNvGrpSpPr/>
            <p:nvPr/>
          </p:nvGrpSpPr>
          <p:grpSpPr>
            <a:xfrm>
              <a:off x="4376955" y="1044670"/>
              <a:ext cx="1587060" cy="944001"/>
              <a:chOff x="1492073" y="960780"/>
              <a:chExt cx="1587060" cy="944001"/>
            </a:xfrm>
          </p:grpSpPr>
          <p:sp>
            <p:nvSpPr>
              <p:cNvPr id="49" name="文字方塊 48">
                <a:extLst>
                  <a:ext uri="{FF2B5EF4-FFF2-40B4-BE49-F238E27FC236}">
                    <a16:creationId xmlns:a16="http://schemas.microsoft.com/office/drawing/2014/main" id="{2197F5C4-E1B4-406B-A3D0-3D885AE51734}"/>
                  </a:ext>
                </a:extLst>
              </p:cNvPr>
              <p:cNvSpPr txBox="1"/>
              <p:nvPr/>
            </p:nvSpPr>
            <p:spPr>
              <a:xfrm>
                <a:off x="1492073" y="960780"/>
                <a:ext cx="1309683" cy="261610"/>
              </a:xfrm>
              <a:prstGeom prst="rect">
                <a:avLst/>
              </a:prstGeom>
              <a:noFill/>
            </p:spPr>
            <p:txBody>
              <a:bodyPr wrap="square" rtlCol="0">
                <a:spAutoFit/>
              </a:bodyPr>
              <a:lstStyle/>
              <a:p>
                <a:r>
                  <a:rPr lang="en-US" altLang="zh-TW" sz="1100" b="1" dirty="0">
                    <a:solidFill>
                      <a:schemeClr val="bg1"/>
                    </a:solidFill>
                    <a:latin typeface="微軟正黑體" panose="020B0604030504040204" pitchFamily="34" charset="-120"/>
                    <a:ea typeface="微軟正黑體" panose="020B0604030504040204" pitchFamily="34" charset="-120"/>
                  </a:rPr>
                  <a:t>Stations</a:t>
                </a:r>
                <a:endParaRPr lang="zh-TW" altLang="en-US" sz="1100" b="1" dirty="0">
                  <a:solidFill>
                    <a:schemeClr val="bg1"/>
                  </a:solidFill>
                  <a:latin typeface="微軟正黑體" panose="020B0604030504040204" pitchFamily="34" charset="-120"/>
                  <a:ea typeface="微軟正黑體" panose="020B0604030504040204" pitchFamily="34" charset="-120"/>
                </a:endParaRPr>
              </a:p>
            </p:txBody>
          </p:sp>
          <p:sp>
            <p:nvSpPr>
              <p:cNvPr id="50" name="文字方塊 49">
                <a:extLst>
                  <a:ext uri="{FF2B5EF4-FFF2-40B4-BE49-F238E27FC236}">
                    <a16:creationId xmlns:a16="http://schemas.microsoft.com/office/drawing/2014/main" id="{BE2E508D-7AF1-4D3A-BCDA-E7A12FF66715}"/>
                  </a:ext>
                </a:extLst>
              </p:cNvPr>
              <p:cNvSpPr txBox="1"/>
              <p:nvPr/>
            </p:nvSpPr>
            <p:spPr>
              <a:xfrm>
                <a:off x="2140144" y="1203356"/>
                <a:ext cx="823393" cy="523220"/>
              </a:xfrm>
              <a:prstGeom prst="rect">
                <a:avLst/>
              </a:prstGeom>
              <a:noFill/>
            </p:spPr>
            <p:txBody>
              <a:bodyPr wrap="square" rtlCol="0">
                <a:spAutoFit/>
              </a:bodyPr>
              <a:lstStyle/>
              <a:p>
                <a:r>
                  <a:rPr lang="en-US" altLang="zh-TW" sz="2800" dirty="0">
                    <a:solidFill>
                      <a:schemeClr val="bg1"/>
                    </a:solidFill>
                    <a:latin typeface="+mn-lt"/>
                    <a:ea typeface="微軟正黑體" panose="020B0604030504040204" pitchFamily="34" charset="-120"/>
                  </a:rPr>
                  <a:t>12</a:t>
                </a:r>
                <a:endParaRPr lang="zh-TW" altLang="en-US" sz="2800" dirty="0">
                  <a:solidFill>
                    <a:schemeClr val="bg1"/>
                  </a:solidFill>
                  <a:latin typeface="+mn-lt"/>
                  <a:ea typeface="微軟正黑體" panose="020B0604030504040204" pitchFamily="34" charset="-120"/>
                </a:endParaRPr>
              </a:p>
            </p:txBody>
          </p:sp>
          <p:sp>
            <p:nvSpPr>
              <p:cNvPr id="51" name="文字方塊 50">
                <a:extLst>
                  <a:ext uri="{FF2B5EF4-FFF2-40B4-BE49-F238E27FC236}">
                    <a16:creationId xmlns:a16="http://schemas.microsoft.com/office/drawing/2014/main" id="{2023F358-8FA4-44E3-8039-2711C3215C14}"/>
                  </a:ext>
                </a:extLst>
              </p:cNvPr>
              <p:cNvSpPr txBox="1"/>
              <p:nvPr/>
            </p:nvSpPr>
            <p:spPr>
              <a:xfrm>
                <a:off x="2503069" y="1627782"/>
                <a:ext cx="576064" cy="276999"/>
              </a:xfrm>
              <a:prstGeom prst="rect">
                <a:avLst/>
              </a:prstGeom>
              <a:noFill/>
            </p:spPr>
            <p:txBody>
              <a:bodyPr wrap="square" rtlCol="0">
                <a:spAutoFit/>
              </a:bodyPr>
              <a:lstStyle/>
              <a:p>
                <a:r>
                  <a:rPr lang="en-US" altLang="zh-TW" sz="1200" b="1" dirty="0">
                    <a:solidFill>
                      <a:schemeClr val="bg1"/>
                    </a:solidFill>
                    <a:latin typeface="微軟正黑體" panose="020B0604030504040204" pitchFamily="34" charset="-120"/>
                    <a:ea typeface="微軟正黑體" panose="020B0604030504040204" pitchFamily="34" charset="-120"/>
                  </a:rPr>
                  <a:t>sets</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grpSp>
      <p:cxnSp>
        <p:nvCxnSpPr>
          <p:cNvPr id="56" name="直線接點 55">
            <a:extLst>
              <a:ext uri="{FF2B5EF4-FFF2-40B4-BE49-F238E27FC236}">
                <a16:creationId xmlns:a16="http://schemas.microsoft.com/office/drawing/2014/main" id="{47095F88-EDF8-4A54-90C0-5FAA2E174445}"/>
              </a:ext>
            </a:extLst>
          </p:cNvPr>
          <p:cNvCxnSpPr>
            <a:cxnSpLocks/>
          </p:cNvCxnSpPr>
          <p:nvPr/>
        </p:nvCxnSpPr>
        <p:spPr>
          <a:xfrm>
            <a:off x="7038666" y="981218"/>
            <a:ext cx="648072" cy="10801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群組 56">
            <a:extLst>
              <a:ext uri="{FF2B5EF4-FFF2-40B4-BE49-F238E27FC236}">
                <a16:creationId xmlns:a16="http://schemas.microsoft.com/office/drawing/2014/main" id="{EF60A70F-7AAE-4645-82FA-5CE98C4AED9A}"/>
              </a:ext>
            </a:extLst>
          </p:cNvPr>
          <p:cNvGrpSpPr/>
          <p:nvPr/>
        </p:nvGrpSpPr>
        <p:grpSpPr>
          <a:xfrm>
            <a:off x="5997430" y="1037679"/>
            <a:ext cx="1471464" cy="944001"/>
            <a:chOff x="1492073" y="960780"/>
            <a:chExt cx="1471464" cy="944001"/>
          </a:xfrm>
        </p:grpSpPr>
        <p:sp>
          <p:nvSpPr>
            <p:cNvPr id="58" name="文字方塊 57">
              <a:extLst>
                <a:ext uri="{FF2B5EF4-FFF2-40B4-BE49-F238E27FC236}">
                  <a16:creationId xmlns:a16="http://schemas.microsoft.com/office/drawing/2014/main" id="{552EF780-6FAF-43DA-B96E-FBD922744EAA}"/>
                </a:ext>
              </a:extLst>
            </p:cNvPr>
            <p:cNvSpPr txBox="1"/>
            <p:nvPr/>
          </p:nvSpPr>
          <p:spPr>
            <a:xfrm>
              <a:off x="1492073" y="960780"/>
              <a:ext cx="1309683" cy="430887"/>
            </a:xfrm>
            <a:prstGeom prst="rect">
              <a:avLst/>
            </a:prstGeom>
            <a:noFill/>
          </p:spPr>
          <p:txBody>
            <a:bodyPr wrap="square" rtlCol="0">
              <a:spAutoFit/>
            </a:bodyPr>
            <a:lstStyle/>
            <a:p>
              <a:r>
                <a:rPr lang="en-US" altLang="zh-TW" sz="1100" b="1" dirty="0">
                  <a:solidFill>
                    <a:schemeClr val="bg1"/>
                  </a:solidFill>
                  <a:latin typeface="微軟正黑體" panose="020B0604030504040204" pitchFamily="34" charset="-120"/>
                  <a:ea typeface="微軟正黑體" panose="020B0604030504040204" pitchFamily="34" charset="-120"/>
                </a:rPr>
                <a:t>Maintenance Depots</a:t>
              </a:r>
              <a:endParaRPr lang="zh-TW" altLang="en-US" sz="1100" b="1" dirty="0">
                <a:solidFill>
                  <a:schemeClr val="bg1"/>
                </a:solidFill>
                <a:latin typeface="微軟正黑體" panose="020B0604030504040204" pitchFamily="34" charset="-120"/>
                <a:ea typeface="微軟正黑體" panose="020B0604030504040204" pitchFamily="34" charset="-120"/>
              </a:endParaRPr>
            </a:p>
          </p:txBody>
        </p:sp>
        <p:sp>
          <p:nvSpPr>
            <p:cNvPr id="59" name="文字方塊 58">
              <a:extLst>
                <a:ext uri="{FF2B5EF4-FFF2-40B4-BE49-F238E27FC236}">
                  <a16:creationId xmlns:a16="http://schemas.microsoft.com/office/drawing/2014/main" id="{257AEFD3-A850-45C2-ACD0-F17443B3330C}"/>
                </a:ext>
              </a:extLst>
            </p:cNvPr>
            <p:cNvSpPr txBox="1"/>
            <p:nvPr/>
          </p:nvSpPr>
          <p:spPr>
            <a:xfrm>
              <a:off x="2140144" y="1203356"/>
              <a:ext cx="823393" cy="523220"/>
            </a:xfrm>
            <a:prstGeom prst="rect">
              <a:avLst/>
            </a:prstGeom>
            <a:noFill/>
          </p:spPr>
          <p:txBody>
            <a:bodyPr wrap="square" rtlCol="0">
              <a:spAutoFit/>
            </a:bodyPr>
            <a:lstStyle/>
            <a:p>
              <a:r>
                <a:rPr lang="en-US" altLang="zh-TW" sz="2800" dirty="0">
                  <a:solidFill>
                    <a:schemeClr val="bg1"/>
                  </a:solidFill>
                  <a:latin typeface="+mn-lt"/>
                  <a:ea typeface="微軟正黑體" panose="020B0604030504040204" pitchFamily="34" charset="-120"/>
                </a:rPr>
                <a:t>5</a:t>
              </a:r>
              <a:endParaRPr lang="zh-TW" altLang="en-US" sz="2800" dirty="0">
                <a:solidFill>
                  <a:schemeClr val="bg1"/>
                </a:solidFill>
                <a:latin typeface="+mn-lt"/>
                <a:ea typeface="微軟正黑體" panose="020B0604030504040204" pitchFamily="34" charset="-120"/>
              </a:endParaRPr>
            </a:p>
          </p:txBody>
        </p:sp>
        <p:sp>
          <p:nvSpPr>
            <p:cNvPr id="60" name="文字方塊 59">
              <a:extLst>
                <a:ext uri="{FF2B5EF4-FFF2-40B4-BE49-F238E27FC236}">
                  <a16:creationId xmlns:a16="http://schemas.microsoft.com/office/drawing/2014/main" id="{D5B44029-DD0D-4E4C-B2E7-F65E848DDCC0}"/>
                </a:ext>
              </a:extLst>
            </p:cNvPr>
            <p:cNvSpPr txBox="1"/>
            <p:nvPr/>
          </p:nvSpPr>
          <p:spPr>
            <a:xfrm>
              <a:off x="2360456" y="1627782"/>
              <a:ext cx="576064" cy="276999"/>
            </a:xfrm>
            <a:prstGeom prst="rect">
              <a:avLst/>
            </a:prstGeom>
            <a:noFill/>
          </p:spPr>
          <p:txBody>
            <a:bodyPr wrap="square" rtlCol="0">
              <a:spAutoFit/>
            </a:bodyPr>
            <a:lstStyle/>
            <a:p>
              <a:r>
                <a:rPr lang="en-US" altLang="zh-TW" sz="1200" b="1" dirty="0">
                  <a:solidFill>
                    <a:schemeClr val="bg1"/>
                  </a:solidFill>
                  <a:latin typeface="微軟正黑體" panose="020B0604030504040204" pitchFamily="34" charset="-120"/>
                  <a:ea typeface="微軟正黑體" panose="020B0604030504040204" pitchFamily="34" charset="-120"/>
                </a:rPr>
                <a:t>sets</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pSp>
      <p:sp>
        <p:nvSpPr>
          <p:cNvPr id="62" name="文字方塊 61">
            <a:extLst>
              <a:ext uri="{FF2B5EF4-FFF2-40B4-BE49-F238E27FC236}">
                <a16:creationId xmlns:a16="http://schemas.microsoft.com/office/drawing/2014/main" id="{9475131D-87FC-4429-847F-2F03DF76F20A}"/>
              </a:ext>
            </a:extLst>
          </p:cNvPr>
          <p:cNvSpPr txBox="1"/>
          <p:nvPr/>
        </p:nvSpPr>
        <p:spPr>
          <a:xfrm>
            <a:off x="7317321" y="1021809"/>
            <a:ext cx="1309683" cy="430887"/>
          </a:xfrm>
          <a:prstGeom prst="rect">
            <a:avLst/>
          </a:prstGeom>
          <a:noFill/>
        </p:spPr>
        <p:txBody>
          <a:bodyPr wrap="square" rtlCol="0">
            <a:spAutoFit/>
          </a:bodyPr>
          <a:lstStyle/>
          <a:p>
            <a:r>
              <a:rPr lang="en-US" altLang="zh-TW" sz="1100" b="1" dirty="0">
                <a:solidFill>
                  <a:schemeClr val="bg1"/>
                </a:solidFill>
                <a:latin typeface="微軟正黑體" panose="020B0604030504040204" pitchFamily="34" charset="-120"/>
                <a:ea typeface="微軟正黑體" panose="020B0604030504040204" pitchFamily="34" charset="-120"/>
              </a:rPr>
              <a:t>Max</a:t>
            </a:r>
            <a:r>
              <a:rPr lang="zh-TW" altLang="en-US" sz="1100" b="1" dirty="0">
                <a:solidFill>
                  <a:schemeClr val="bg1"/>
                </a:solidFill>
                <a:latin typeface="微軟正黑體" panose="020B0604030504040204" pitchFamily="34" charset="-120"/>
                <a:ea typeface="微軟正黑體" panose="020B0604030504040204" pitchFamily="34" charset="-120"/>
              </a:rPr>
              <a:t> </a:t>
            </a:r>
            <a:r>
              <a:rPr lang="en-US" altLang="zh-TW" sz="1100" b="1" dirty="0">
                <a:solidFill>
                  <a:schemeClr val="bg1"/>
                </a:solidFill>
                <a:latin typeface="微軟正黑體" panose="020B0604030504040204" pitchFamily="34" charset="-120"/>
                <a:ea typeface="微軟正黑體" panose="020B0604030504040204" pitchFamily="34" charset="-120"/>
              </a:rPr>
              <a:t>Operating</a:t>
            </a:r>
            <a:r>
              <a:rPr lang="zh-TW" altLang="en-US" sz="1100" b="1" dirty="0">
                <a:solidFill>
                  <a:schemeClr val="bg1"/>
                </a:solidFill>
                <a:latin typeface="微軟正黑體" panose="020B0604030504040204" pitchFamily="34" charset="-120"/>
                <a:ea typeface="微軟正黑體" panose="020B0604030504040204" pitchFamily="34" charset="-120"/>
              </a:rPr>
              <a:t> </a:t>
            </a:r>
            <a:r>
              <a:rPr lang="en-US" altLang="zh-TW" sz="1100" b="1" dirty="0">
                <a:solidFill>
                  <a:schemeClr val="bg1"/>
                </a:solidFill>
                <a:latin typeface="微軟正黑體" panose="020B0604030504040204" pitchFamily="34" charset="-120"/>
                <a:ea typeface="微軟正黑體" panose="020B0604030504040204" pitchFamily="34" charset="-120"/>
              </a:rPr>
              <a:t>Speed</a:t>
            </a:r>
            <a:endParaRPr lang="zh-TW" altLang="en-US" sz="1100" b="1" dirty="0">
              <a:solidFill>
                <a:schemeClr val="bg1"/>
              </a:solidFill>
              <a:latin typeface="微軟正黑體" panose="020B0604030504040204" pitchFamily="34" charset="-120"/>
              <a:ea typeface="微軟正黑體" panose="020B0604030504040204" pitchFamily="34" charset="-120"/>
            </a:endParaRPr>
          </a:p>
        </p:txBody>
      </p:sp>
      <p:sp>
        <p:nvSpPr>
          <p:cNvPr id="63" name="文字方塊 62">
            <a:extLst>
              <a:ext uri="{FF2B5EF4-FFF2-40B4-BE49-F238E27FC236}">
                <a16:creationId xmlns:a16="http://schemas.microsoft.com/office/drawing/2014/main" id="{5E56DC82-328B-4A8B-820D-BFC419BA5A01}"/>
              </a:ext>
            </a:extLst>
          </p:cNvPr>
          <p:cNvSpPr txBox="1"/>
          <p:nvPr/>
        </p:nvSpPr>
        <p:spPr>
          <a:xfrm>
            <a:off x="7927750" y="1264385"/>
            <a:ext cx="854270" cy="523220"/>
          </a:xfrm>
          <a:prstGeom prst="rect">
            <a:avLst/>
          </a:prstGeom>
          <a:noFill/>
        </p:spPr>
        <p:txBody>
          <a:bodyPr wrap="square" rtlCol="0">
            <a:spAutoFit/>
          </a:bodyPr>
          <a:lstStyle/>
          <a:p>
            <a:r>
              <a:rPr lang="en-US" altLang="zh-TW" sz="2800" dirty="0">
                <a:solidFill>
                  <a:schemeClr val="bg1"/>
                </a:solidFill>
                <a:latin typeface="+mn-lt"/>
                <a:ea typeface="微軟正黑體" panose="020B0604030504040204" pitchFamily="34" charset="-120"/>
              </a:rPr>
              <a:t>300</a:t>
            </a:r>
            <a:endParaRPr lang="zh-TW" altLang="en-US" sz="2800" dirty="0">
              <a:solidFill>
                <a:schemeClr val="bg1"/>
              </a:solidFill>
              <a:latin typeface="+mn-lt"/>
              <a:ea typeface="微軟正黑體" panose="020B0604030504040204" pitchFamily="34" charset="-120"/>
            </a:endParaRPr>
          </a:p>
        </p:txBody>
      </p:sp>
      <p:sp>
        <p:nvSpPr>
          <p:cNvPr id="64" name="文字方塊 63">
            <a:extLst>
              <a:ext uri="{FF2B5EF4-FFF2-40B4-BE49-F238E27FC236}">
                <a16:creationId xmlns:a16="http://schemas.microsoft.com/office/drawing/2014/main" id="{02135609-1354-47E0-8405-322A10C86BD2}"/>
              </a:ext>
            </a:extLst>
          </p:cNvPr>
          <p:cNvSpPr txBox="1"/>
          <p:nvPr/>
        </p:nvSpPr>
        <p:spPr>
          <a:xfrm>
            <a:off x="8285125" y="1688811"/>
            <a:ext cx="677708" cy="276999"/>
          </a:xfrm>
          <a:prstGeom prst="rect">
            <a:avLst/>
          </a:prstGeom>
          <a:noFill/>
        </p:spPr>
        <p:txBody>
          <a:bodyPr wrap="square" rtlCol="0">
            <a:spAutoFit/>
          </a:bodyPr>
          <a:lstStyle/>
          <a:p>
            <a:r>
              <a:rPr lang="en-US" altLang="zh-TW" sz="1200" b="1" dirty="0">
                <a:solidFill>
                  <a:schemeClr val="bg1"/>
                </a:solidFill>
                <a:latin typeface="微軟正黑體" panose="020B0604030504040204" pitchFamily="34" charset="-120"/>
                <a:ea typeface="微軟正黑體" panose="020B0604030504040204" pitchFamily="34" charset="-120"/>
              </a:rPr>
              <a:t>Km/</a:t>
            </a:r>
            <a:r>
              <a:rPr lang="en-US" altLang="zh-TW" sz="1200" b="1" dirty="0" err="1">
                <a:solidFill>
                  <a:schemeClr val="bg1"/>
                </a:solidFill>
                <a:latin typeface="微軟正黑體" panose="020B0604030504040204" pitchFamily="34" charset="-120"/>
                <a:ea typeface="微軟正黑體" panose="020B0604030504040204" pitchFamily="34" charset="-120"/>
              </a:rPr>
              <a:t>hr</a:t>
            </a:r>
            <a:endParaRPr lang="zh-TW" altLang="en-US" sz="1200" b="1" dirty="0">
              <a:solidFill>
                <a:schemeClr val="bg1"/>
              </a:solidFill>
              <a:latin typeface="微軟正黑體" panose="020B0604030504040204" pitchFamily="34" charset="-120"/>
              <a:ea typeface="微軟正黑體" panose="020B0604030504040204" pitchFamily="34" charset="-120"/>
            </a:endParaRPr>
          </a:p>
        </p:txBody>
      </p:sp>
      <p:graphicFrame>
        <p:nvGraphicFramePr>
          <p:cNvPr id="68" name="表格 67">
            <a:extLst>
              <a:ext uri="{FF2B5EF4-FFF2-40B4-BE49-F238E27FC236}">
                <a16:creationId xmlns:a16="http://schemas.microsoft.com/office/drawing/2014/main" id="{A280F9D4-80E1-41AA-93C3-AAD238E158A9}"/>
              </a:ext>
            </a:extLst>
          </p:cNvPr>
          <p:cNvGraphicFramePr>
            <a:graphicFrameLocks noGrp="1"/>
          </p:cNvGraphicFramePr>
          <p:nvPr/>
        </p:nvGraphicFramePr>
        <p:xfrm>
          <a:off x="2434892" y="4177163"/>
          <a:ext cx="2497148" cy="2204379"/>
        </p:xfrm>
        <a:graphic>
          <a:graphicData uri="http://schemas.openxmlformats.org/drawingml/2006/table">
            <a:tbl>
              <a:tblPr firstRow="1" bandRow="1"/>
              <a:tblGrid>
                <a:gridCol w="2497148">
                  <a:extLst>
                    <a:ext uri="{9D8B030D-6E8A-4147-A177-3AD203B41FA5}">
                      <a16:colId xmlns:a16="http://schemas.microsoft.com/office/drawing/2014/main" val="4185192483"/>
                    </a:ext>
                  </a:extLst>
                </a:gridCol>
              </a:tblGrid>
              <a:tr h="464287">
                <a:tc>
                  <a:txBody>
                    <a:bodyPr/>
                    <a:lstStyle>
                      <a:lvl1pPr marL="0" algn="l" defTabSz="914400" rtl="0" eaLnBrk="1" latinLnBrk="0" hangingPunct="1">
                        <a:defRPr sz="1800" b="1" kern="1200">
                          <a:solidFill>
                            <a:schemeClr val="lt1"/>
                          </a:solidFill>
                          <a:latin typeface="Tahoma"/>
                          <a:ea typeface="華康中黑體(P)"/>
                          <a:cs typeface="Tahoma"/>
                        </a:defRPr>
                      </a:lvl1pPr>
                      <a:lvl2pPr marL="457200" algn="l" defTabSz="914400" rtl="0" eaLnBrk="1" latinLnBrk="0" hangingPunct="1">
                        <a:defRPr sz="1800" b="1" kern="1200">
                          <a:solidFill>
                            <a:schemeClr val="lt1"/>
                          </a:solidFill>
                          <a:latin typeface="Tahoma"/>
                          <a:ea typeface="華康中黑體(P)"/>
                          <a:cs typeface="Tahoma"/>
                        </a:defRPr>
                      </a:lvl2pPr>
                      <a:lvl3pPr marL="914400" algn="l" defTabSz="914400" rtl="0" eaLnBrk="1" latinLnBrk="0" hangingPunct="1">
                        <a:defRPr sz="1800" b="1" kern="1200">
                          <a:solidFill>
                            <a:schemeClr val="lt1"/>
                          </a:solidFill>
                          <a:latin typeface="Tahoma"/>
                          <a:ea typeface="華康中黑體(P)"/>
                          <a:cs typeface="Tahoma"/>
                        </a:defRPr>
                      </a:lvl3pPr>
                      <a:lvl4pPr marL="1371600" algn="l" defTabSz="914400" rtl="0" eaLnBrk="1" latinLnBrk="0" hangingPunct="1">
                        <a:defRPr sz="1800" b="1" kern="1200">
                          <a:solidFill>
                            <a:schemeClr val="lt1"/>
                          </a:solidFill>
                          <a:latin typeface="Tahoma"/>
                          <a:ea typeface="華康中黑體(P)"/>
                          <a:cs typeface="Tahoma"/>
                        </a:defRPr>
                      </a:lvl4pPr>
                      <a:lvl5pPr marL="1828800" algn="l" defTabSz="914400" rtl="0" eaLnBrk="1" latinLnBrk="0" hangingPunct="1">
                        <a:defRPr sz="1800" b="1" kern="1200">
                          <a:solidFill>
                            <a:schemeClr val="lt1"/>
                          </a:solidFill>
                          <a:latin typeface="Tahoma"/>
                          <a:ea typeface="華康中黑體(P)"/>
                          <a:cs typeface="Tahoma"/>
                        </a:defRPr>
                      </a:lvl5pPr>
                      <a:lvl6pPr marL="2286000" algn="l" defTabSz="914400" rtl="0" eaLnBrk="1" latinLnBrk="0" hangingPunct="1">
                        <a:defRPr sz="1800" b="1" kern="1200">
                          <a:solidFill>
                            <a:schemeClr val="lt1"/>
                          </a:solidFill>
                          <a:latin typeface="Tahoma"/>
                          <a:ea typeface="華康中黑體(P)"/>
                          <a:cs typeface="Tahoma"/>
                        </a:defRPr>
                      </a:lvl6pPr>
                      <a:lvl7pPr marL="2743200" algn="l" defTabSz="914400" rtl="0" eaLnBrk="1" latinLnBrk="0" hangingPunct="1">
                        <a:defRPr sz="1800" b="1" kern="1200">
                          <a:solidFill>
                            <a:schemeClr val="lt1"/>
                          </a:solidFill>
                          <a:latin typeface="Tahoma"/>
                          <a:ea typeface="華康中黑體(P)"/>
                          <a:cs typeface="Tahoma"/>
                        </a:defRPr>
                      </a:lvl7pPr>
                      <a:lvl8pPr marL="3200400" algn="l" defTabSz="914400" rtl="0" eaLnBrk="1" latinLnBrk="0" hangingPunct="1">
                        <a:defRPr sz="1800" b="1" kern="1200">
                          <a:solidFill>
                            <a:schemeClr val="lt1"/>
                          </a:solidFill>
                          <a:latin typeface="Tahoma"/>
                          <a:ea typeface="華康中黑體(P)"/>
                          <a:cs typeface="Tahoma"/>
                        </a:defRPr>
                      </a:lvl8pPr>
                      <a:lvl9pPr marL="3657600" algn="l" defTabSz="914400" rtl="0" eaLnBrk="1" latinLnBrk="0" hangingPunct="1">
                        <a:defRPr sz="1800" b="1" kern="1200">
                          <a:solidFill>
                            <a:schemeClr val="lt1"/>
                          </a:solidFill>
                          <a:latin typeface="Tahoma"/>
                          <a:ea typeface="華康中黑體(P)"/>
                          <a:cs typeface="Tahoma"/>
                        </a:defRPr>
                      </a:lvl9pPr>
                    </a:lstStyle>
                    <a:p>
                      <a:pPr algn="ctr"/>
                      <a:r>
                        <a:rPr lang="en-US" altLang="zh-TW" sz="1600" b="0" dirty="0">
                          <a:solidFill>
                            <a:schemeClr val="tx1"/>
                          </a:solidFill>
                          <a:latin typeface="微軟正黑體" panose="020B0604030504040204" pitchFamily="34" charset="-120"/>
                          <a:ea typeface="微軟正黑體" panose="020B0604030504040204" pitchFamily="34" charset="-120"/>
                        </a:rPr>
                        <a:t>Passenger Transportation Services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11782904"/>
                  </a:ext>
                </a:extLst>
              </a:tr>
              <a:tr h="1195676">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marL="179388" marR="0" lvl="0" indent="-179388" algn="l" defTabSz="914400" rtl="0" eaLnBrk="1" fontAlgn="auto" latinLnBrk="0" hangingPunct="1">
                        <a:lnSpc>
                          <a:spcPts val="1800"/>
                        </a:lnSpc>
                        <a:spcBef>
                          <a:spcPts val="0"/>
                        </a:spcBef>
                        <a:spcAft>
                          <a:spcPts val="0"/>
                        </a:spcAft>
                        <a:buClr>
                          <a:srgbClr val="FF9900"/>
                        </a:buClr>
                        <a:buSzPct val="90000"/>
                        <a:buFont typeface="Wingdings" panose="05000000000000000000" pitchFamily="2" charset="2"/>
                        <a:buChar char="l"/>
                        <a:tabLst/>
                        <a:defRPr/>
                      </a:pPr>
                      <a:r>
                        <a:rPr kumimoji="0" lang="en-US" altLang="zh-TW" sz="1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ahoma"/>
                        </a:rPr>
                        <a:t>Offers direct train, semi- direct train, and stopping train transport.</a:t>
                      </a:r>
                    </a:p>
                  </a:txBody>
                  <a:tcPr marL="36000" marR="36000" marT="36000" marB="36000" anchor="b">
                    <a:lnL w="12700" cmpd="sng">
                      <a:solidFill>
                        <a:srgbClr val="FFFFFF"/>
                      </a:solidFill>
                    </a:lnL>
                    <a:lnR w="12700" cap="flat" cmpd="sng" algn="ctr">
                      <a:solidFill>
                        <a:schemeClr val="bg1">
                          <a:lumMod val="75000"/>
                        </a:schemeClr>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766880795"/>
                  </a:ext>
                </a:extLst>
              </a:tr>
              <a:tr h="429583">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algn="ctr"/>
                      <a:endParaRPr lang="zh-TW" altLang="en-US" sz="1100" dirty="0">
                        <a:latin typeface="微軟正黑體" panose="020B0604030504040204" pitchFamily="34" charset="-120"/>
                        <a:ea typeface="微軟正黑體" panose="020B0604030504040204" pitchFamily="34"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solidFill>
                        <a:srgbClr val="FFFFFF"/>
                      </a:solid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8594596"/>
                  </a:ext>
                </a:extLst>
              </a:tr>
            </a:tbl>
          </a:graphicData>
        </a:graphic>
      </p:graphicFrame>
      <p:graphicFrame>
        <p:nvGraphicFramePr>
          <p:cNvPr id="69" name="表格 68">
            <a:extLst>
              <a:ext uri="{FF2B5EF4-FFF2-40B4-BE49-F238E27FC236}">
                <a16:creationId xmlns:a16="http://schemas.microsoft.com/office/drawing/2014/main" id="{D4728E6B-B369-4060-95AD-612FFE8C57C0}"/>
              </a:ext>
            </a:extLst>
          </p:cNvPr>
          <p:cNvGraphicFramePr>
            <a:graphicFrameLocks noGrp="1"/>
          </p:cNvGraphicFramePr>
          <p:nvPr/>
        </p:nvGraphicFramePr>
        <p:xfrm>
          <a:off x="5569591" y="4198328"/>
          <a:ext cx="3374597" cy="2318146"/>
        </p:xfrm>
        <a:graphic>
          <a:graphicData uri="http://schemas.openxmlformats.org/drawingml/2006/table">
            <a:tbl>
              <a:tblPr firstRow="1" bandRow="1"/>
              <a:tblGrid>
                <a:gridCol w="3374597">
                  <a:extLst>
                    <a:ext uri="{9D8B030D-6E8A-4147-A177-3AD203B41FA5}">
                      <a16:colId xmlns:a16="http://schemas.microsoft.com/office/drawing/2014/main" val="4185192483"/>
                    </a:ext>
                  </a:extLst>
                </a:gridCol>
              </a:tblGrid>
              <a:tr h="436650">
                <a:tc>
                  <a:txBody>
                    <a:bodyPr/>
                    <a:lstStyle>
                      <a:lvl1pPr marL="0" algn="l" defTabSz="914400" rtl="0" eaLnBrk="1" latinLnBrk="0" hangingPunct="1">
                        <a:defRPr sz="1800" b="1" kern="1200">
                          <a:solidFill>
                            <a:schemeClr val="lt1"/>
                          </a:solidFill>
                          <a:latin typeface="Tahoma"/>
                          <a:ea typeface="華康中黑體(P)"/>
                          <a:cs typeface="Tahoma"/>
                        </a:defRPr>
                      </a:lvl1pPr>
                      <a:lvl2pPr marL="457200" algn="l" defTabSz="914400" rtl="0" eaLnBrk="1" latinLnBrk="0" hangingPunct="1">
                        <a:defRPr sz="1800" b="1" kern="1200">
                          <a:solidFill>
                            <a:schemeClr val="lt1"/>
                          </a:solidFill>
                          <a:latin typeface="Tahoma"/>
                          <a:ea typeface="華康中黑體(P)"/>
                          <a:cs typeface="Tahoma"/>
                        </a:defRPr>
                      </a:lvl2pPr>
                      <a:lvl3pPr marL="914400" algn="l" defTabSz="914400" rtl="0" eaLnBrk="1" latinLnBrk="0" hangingPunct="1">
                        <a:defRPr sz="1800" b="1" kern="1200">
                          <a:solidFill>
                            <a:schemeClr val="lt1"/>
                          </a:solidFill>
                          <a:latin typeface="Tahoma"/>
                          <a:ea typeface="華康中黑體(P)"/>
                          <a:cs typeface="Tahoma"/>
                        </a:defRPr>
                      </a:lvl3pPr>
                      <a:lvl4pPr marL="1371600" algn="l" defTabSz="914400" rtl="0" eaLnBrk="1" latinLnBrk="0" hangingPunct="1">
                        <a:defRPr sz="1800" b="1" kern="1200">
                          <a:solidFill>
                            <a:schemeClr val="lt1"/>
                          </a:solidFill>
                          <a:latin typeface="Tahoma"/>
                          <a:ea typeface="華康中黑體(P)"/>
                          <a:cs typeface="Tahoma"/>
                        </a:defRPr>
                      </a:lvl4pPr>
                      <a:lvl5pPr marL="1828800" algn="l" defTabSz="914400" rtl="0" eaLnBrk="1" latinLnBrk="0" hangingPunct="1">
                        <a:defRPr sz="1800" b="1" kern="1200">
                          <a:solidFill>
                            <a:schemeClr val="lt1"/>
                          </a:solidFill>
                          <a:latin typeface="Tahoma"/>
                          <a:ea typeface="華康中黑體(P)"/>
                          <a:cs typeface="Tahoma"/>
                        </a:defRPr>
                      </a:lvl5pPr>
                      <a:lvl6pPr marL="2286000" algn="l" defTabSz="914400" rtl="0" eaLnBrk="1" latinLnBrk="0" hangingPunct="1">
                        <a:defRPr sz="1800" b="1" kern="1200">
                          <a:solidFill>
                            <a:schemeClr val="lt1"/>
                          </a:solidFill>
                          <a:latin typeface="Tahoma"/>
                          <a:ea typeface="華康中黑體(P)"/>
                          <a:cs typeface="Tahoma"/>
                        </a:defRPr>
                      </a:lvl6pPr>
                      <a:lvl7pPr marL="2743200" algn="l" defTabSz="914400" rtl="0" eaLnBrk="1" latinLnBrk="0" hangingPunct="1">
                        <a:defRPr sz="1800" b="1" kern="1200">
                          <a:solidFill>
                            <a:schemeClr val="lt1"/>
                          </a:solidFill>
                          <a:latin typeface="Tahoma"/>
                          <a:ea typeface="華康中黑體(P)"/>
                          <a:cs typeface="Tahoma"/>
                        </a:defRPr>
                      </a:lvl7pPr>
                      <a:lvl8pPr marL="3200400" algn="l" defTabSz="914400" rtl="0" eaLnBrk="1" latinLnBrk="0" hangingPunct="1">
                        <a:defRPr sz="1800" b="1" kern="1200">
                          <a:solidFill>
                            <a:schemeClr val="lt1"/>
                          </a:solidFill>
                          <a:latin typeface="Tahoma"/>
                          <a:ea typeface="華康中黑體(P)"/>
                          <a:cs typeface="Tahoma"/>
                        </a:defRPr>
                      </a:lvl8pPr>
                      <a:lvl9pPr marL="3657600" algn="l" defTabSz="914400" rtl="0" eaLnBrk="1" latinLnBrk="0" hangingPunct="1">
                        <a:defRPr sz="1800" b="1" kern="1200">
                          <a:solidFill>
                            <a:schemeClr val="lt1"/>
                          </a:solidFill>
                          <a:latin typeface="Tahoma"/>
                          <a:ea typeface="華康中黑體(P)"/>
                          <a:cs typeface="Tahoma"/>
                        </a:defRPr>
                      </a:lvl9pPr>
                    </a:lstStyle>
                    <a:p>
                      <a:pPr algn="ctr"/>
                      <a:r>
                        <a:rPr lang="en-US" altLang="zh-TW" sz="1600" b="0" dirty="0">
                          <a:solidFill>
                            <a:schemeClr val="tx1"/>
                          </a:solidFill>
                          <a:latin typeface="微軟正黑體" panose="020B0604030504040204" pitchFamily="34" charset="-120"/>
                          <a:ea typeface="微軟正黑體" panose="020B0604030504040204" pitchFamily="34" charset="-120"/>
                        </a:rPr>
                        <a:t>Operation of Affiliated Business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11782904"/>
                  </a:ext>
                </a:extLst>
              </a:tr>
              <a:tr h="1124503">
                <a:tc>
                  <a:txBody>
                    <a:bodyPr/>
                    <a:lstStyle>
                      <a:lvl1pPr marL="0" algn="l" defTabSz="914400" rtl="0" eaLnBrk="1" latinLnBrk="0" hangingPunct="1">
                        <a:defRPr sz="1800" kern="1200">
                          <a:solidFill>
                            <a:schemeClr val="dk1"/>
                          </a:solidFill>
                          <a:latin typeface="Tahoma"/>
                          <a:ea typeface="華康中黑體(P)"/>
                          <a:cs typeface="Tahoma"/>
                        </a:defRPr>
                      </a:lvl1pPr>
                      <a:lvl2pPr marL="457200" algn="l" defTabSz="914400" rtl="0" eaLnBrk="1" latinLnBrk="0" hangingPunct="1">
                        <a:defRPr sz="1800" kern="1200">
                          <a:solidFill>
                            <a:schemeClr val="dk1"/>
                          </a:solidFill>
                          <a:latin typeface="Tahoma"/>
                          <a:ea typeface="華康中黑體(P)"/>
                          <a:cs typeface="Tahoma"/>
                        </a:defRPr>
                      </a:lvl2pPr>
                      <a:lvl3pPr marL="914400" algn="l" defTabSz="914400" rtl="0" eaLnBrk="1" latinLnBrk="0" hangingPunct="1">
                        <a:defRPr sz="1800" kern="1200">
                          <a:solidFill>
                            <a:schemeClr val="dk1"/>
                          </a:solidFill>
                          <a:latin typeface="Tahoma"/>
                          <a:ea typeface="華康中黑體(P)"/>
                          <a:cs typeface="Tahoma"/>
                        </a:defRPr>
                      </a:lvl3pPr>
                      <a:lvl4pPr marL="1371600" algn="l" defTabSz="914400" rtl="0" eaLnBrk="1" latinLnBrk="0" hangingPunct="1">
                        <a:defRPr sz="1800" kern="1200">
                          <a:solidFill>
                            <a:schemeClr val="dk1"/>
                          </a:solidFill>
                          <a:latin typeface="Tahoma"/>
                          <a:ea typeface="華康中黑體(P)"/>
                          <a:cs typeface="Tahoma"/>
                        </a:defRPr>
                      </a:lvl4pPr>
                      <a:lvl5pPr marL="1828800" algn="l" defTabSz="914400" rtl="0" eaLnBrk="1" latinLnBrk="0" hangingPunct="1">
                        <a:defRPr sz="1800" kern="1200">
                          <a:solidFill>
                            <a:schemeClr val="dk1"/>
                          </a:solidFill>
                          <a:latin typeface="Tahoma"/>
                          <a:ea typeface="華康中黑體(P)"/>
                          <a:cs typeface="Tahoma"/>
                        </a:defRPr>
                      </a:lvl5pPr>
                      <a:lvl6pPr marL="2286000" algn="l" defTabSz="914400" rtl="0" eaLnBrk="1" latinLnBrk="0" hangingPunct="1">
                        <a:defRPr sz="1800" kern="1200">
                          <a:solidFill>
                            <a:schemeClr val="dk1"/>
                          </a:solidFill>
                          <a:latin typeface="Tahoma"/>
                          <a:ea typeface="華康中黑體(P)"/>
                          <a:cs typeface="Tahoma"/>
                        </a:defRPr>
                      </a:lvl6pPr>
                      <a:lvl7pPr marL="2743200" algn="l" defTabSz="914400" rtl="0" eaLnBrk="1" latinLnBrk="0" hangingPunct="1">
                        <a:defRPr sz="1800" kern="1200">
                          <a:solidFill>
                            <a:schemeClr val="dk1"/>
                          </a:solidFill>
                          <a:latin typeface="Tahoma"/>
                          <a:ea typeface="華康中黑體(P)"/>
                          <a:cs typeface="Tahoma"/>
                        </a:defRPr>
                      </a:lvl7pPr>
                      <a:lvl8pPr marL="3200400" algn="l" defTabSz="914400" rtl="0" eaLnBrk="1" latinLnBrk="0" hangingPunct="1">
                        <a:defRPr sz="1800" kern="1200">
                          <a:solidFill>
                            <a:schemeClr val="dk1"/>
                          </a:solidFill>
                          <a:latin typeface="Tahoma"/>
                          <a:ea typeface="華康中黑體(P)"/>
                          <a:cs typeface="Tahoma"/>
                        </a:defRPr>
                      </a:lvl8pPr>
                      <a:lvl9pPr marL="3657600" algn="l" defTabSz="914400" rtl="0" eaLnBrk="1" latinLnBrk="0" hangingPunct="1">
                        <a:defRPr sz="1800" kern="1200">
                          <a:solidFill>
                            <a:schemeClr val="dk1"/>
                          </a:solidFill>
                          <a:latin typeface="Tahoma"/>
                          <a:ea typeface="華康中黑體(P)"/>
                          <a:cs typeface="Tahoma"/>
                        </a:defRPr>
                      </a:lvl9pPr>
                    </a:lstStyle>
                    <a:p>
                      <a:pPr marL="179388" marR="0" lvl="0" indent="-179388" algn="l" defTabSz="914400" rtl="0" eaLnBrk="1" fontAlgn="auto" latinLnBrk="0" hangingPunct="1">
                        <a:lnSpc>
                          <a:spcPts val="1800"/>
                        </a:lnSpc>
                        <a:spcBef>
                          <a:spcPts val="0"/>
                        </a:spcBef>
                        <a:spcAft>
                          <a:spcPts val="0"/>
                        </a:spcAft>
                        <a:buClr>
                          <a:srgbClr val="436400"/>
                        </a:buClr>
                        <a:buSzPct val="90000"/>
                        <a:buFont typeface="Wingdings" panose="05000000000000000000" pitchFamily="2" charset="2"/>
                        <a:buChar char="l"/>
                        <a:tabLst/>
                        <a:defRPr/>
                      </a:pPr>
                      <a:r>
                        <a:rPr kumimoji="0" lang="en-US" altLang="zh-TW" sz="13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ahoma"/>
                        </a:rPr>
                        <a:t>Space Leasing:(Convenience store, dining, service counter, etc.)</a:t>
                      </a:r>
                    </a:p>
                    <a:p>
                      <a:pPr marL="179388" marR="0" lvl="0" indent="-179388" algn="l" defTabSz="914400" rtl="0" eaLnBrk="1" fontAlgn="auto" latinLnBrk="0" hangingPunct="1">
                        <a:lnSpc>
                          <a:spcPts val="1800"/>
                        </a:lnSpc>
                        <a:spcBef>
                          <a:spcPts val="0"/>
                        </a:spcBef>
                        <a:spcAft>
                          <a:spcPts val="0"/>
                        </a:spcAft>
                        <a:buClr>
                          <a:srgbClr val="436400"/>
                        </a:buClr>
                        <a:buSzPct val="90000"/>
                        <a:buFont typeface="Wingdings" panose="05000000000000000000" pitchFamily="2" charset="2"/>
                        <a:buChar char="l"/>
                        <a:tabLst/>
                        <a:defRPr/>
                      </a:pPr>
                      <a:r>
                        <a:rPr kumimoji="0" lang="en-US" altLang="zh-TW" sz="13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ahoma"/>
                        </a:rPr>
                        <a:t>Advertising Sales:(Lightboxes, wall space, column space, product displays, train decorations, etc.)</a:t>
                      </a:r>
                    </a:p>
                    <a:p>
                      <a:pPr marL="179388" marR="0" lvl="0" indent="-179388" algn="l" defTabSz="914400" rtl="0" eaLnBrk="1" fontAlgn="auto" latinLnBrk="0" hangingPunct="1">
                        <a:lnSpc>
                          <a:spcPts val="1800"/>
                        </a:lnSpc>
                        <a:spcBef>
                          <a:spcPts val="0"/>
                        </a:spcBef>
                        <a:spcAft>
                          <a:spcPts val="0"/>
                        </a:spcAft>
                        <a:buClr>
                          <a:srgbClr val="436400"/>
                        </a:buClr>
                        <a:buSzPct val="90000"/>
                        <a:buFont typeface="Wingdings" panose="05000000000000000000" pitchFamily="2" charset="2"/>
                        <a:buChar char="l"/>
                        <a:tabLst/>
                        <a:defRPr/>
                      </a:pPr>
                      <a:r>
                        <a:rPr kumimoji="0" lang="en-US" altLang="zh-TW" sz="13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ahoma"/>
                        </a:rPr>
                        <a:t>Retail Business</a:t>
                      </a:r>
                    </a:p>
                    <a:p>
                      <a:pPr marL="179388" marR="0" lvl="0" indent="-179388" algn="l" defTabSz="914400" rtl="0" eaLnBrk="1" fontAlgn="auto" latinLnBrk="0" hangingPunct="1">
                        <a:lnSpc>
                          <a:spcPts val="1800"/>
                        </a:lnSpc>
                        <a:spcBef>
                          <a:spcPts val="0"/>
                        </a:spcBef>
                        <a:spcAft>
                          <a:spcPts val="0"/>
                        </a:spcAft>
                        <a:buClr>
                          <a:srgbClr val="436400"/>
                        </a:buClr>
                        <a:buSzPct val="90000"/>
                        <a:buFont typeface="Wingdings" panose="05000000000000000000" pitchFamily="2" charset="2"/>
                        <a:buChar char="l"/>
                        <a:tabLst/>
                        <a:defRPr/>
                      </a:pPr>
                      <a:r>
                        <a:rPr kumimoji="0" lang="en-US" altLang="zh-TW" sz="13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ahoma"/>
                        </a:rPr>
                        <a:t>Trolley Sales</a:t>
                      </a:r>
                    </a:p>
                    <a:p>
                      <a:pPr marL="179388" marR="0" lvl="0" indent="-179388" algn="l" defTabSz="914400" rtl="0" eaLnBrk="1" fontAlgn="auto" latinLnBrk="0" hangingPunct="1">
                        <a:lnSpc>
                          <a:spcPts val="1800"/>
                        </a:lnSpc>
                        <a:spcBef>
                          <a:spcPts val="0"/>
                        </a:spcBef>
                        <a:spcAft>
                          <a:spcPts val="0"/>
                        </a:spcAft>
                        <a:buClr>
                          <a:srgbClr val="436400"/>
                        </a:buClr>
                        <a:buSzPct val="90000"/>
                        <a:buFont typeface="Wingdings" panose="05000000000000000000" pitchFamily="2" charset="2"/>
                        <a:buChar char="l"/>
                        <a:tabLst/>
                        <a:defRPr/>
                      </a:pPr>
                      <a:r>
                        <a:rPr kumimoji="0" lang="en-US" altLang="zh-TW" sz="13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ahoma"/>
                        </a:rPr>
                        <a:t>Parking Lots at Stations</a:t>
                      </a:r>
                    </a:p>
                  </a:txBody>
                  <a:tcPr marL="36000" marR="36000" marT="36000" marB="36000" anchor="b">
                    <a:lnL w="12700" cmpd="sng">
                      <a:solidFill>
                        <a:srgbClr val="FFFFFF"/>
                      </a:solidFill>
                    </a:lnL>
                    <a:lnR w="12700" cap="flat" cmpd="sng" algn="ctr">
                      <a:solidFill>
                        <a:schemeClr val="bg1">
                          <a:lumMod val="75000"/>
                        </a:schemeClr>
                      </a:solidFill>
                      <a:prstDash val="solid"/>
                      <a:round/>
                      <a:headEnd type="none" w="med" len="med"/>
                      <a:tailEnd type="none" w="med" len="med"/>
                    </a:lnR>
                    <a:lnT w="38100" cmpd="sng">
                      <a:solidFill>
                        <a:srgbClr val="FFFFFF"/>
                      </a:solid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6880795"/>
                  </a:ext>
                </a:extLst>
              </a:tr>
            </a:tbl>
          </a:graphicData>
        </a:graphic>
      </p:graphicFrame>
      <p:pic>
        <p:nvPicPr>
          <p:cNvPr id="70" name="圖片 69">
            <a:extLst>
              <a:ext uri="{FF2B5EF4-FFF2-40B4-BE49-F238E27FC236}">
                <a16:creationId xmlns:a16="http://schemas.microsoft.com/office/drawing/2014/main" id="{203C3877-DE26-43A3-85B2-9E1C5BC47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899" y="4253530"/>
            <a:ext cx="512822" cy="321600"/>
          </a:xfrm>
          <a:prstGeom prst="rect">
            <a:avLst/>
          </a:prstGeom>
        </p:spPr>
      </p:pic>
      <p:pic>
        <p:nvPicPr>
          <p:cNvPr id="71" name="圖片 70">
            <a:extLst>
              <a:ext uri="{FF2B5EF4-FFF2-40B4-BE49-F238E27FC236}">
                <a16:creationId xmlns:a16="http://schemas.microsoft.com/office/drawing/2014/main" id="{9519F569-4870-444D-BEA5-25ABE2419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9051" y="4216160"/>
            <a:ext cx="510540" cy="411480"/>
          </a:xfrm>
          <a:prstGeom prst="rect">
            <a:avLst/>
          </a:prstGeom>
        </p:spPr>
      </p:pic>
    </p:spTree>
    <p:extLst>
      <p:ext uri="{BB962C8B-B14F-4D97-AF65-F5344CB8AC3E}">
        <p14:creationId xmlns:p14="http://schemas.microsoft.com/office/powerpoint/2010/main" val="3772153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142A73B4-B6D8-75C9-A1BE-916C1AC78BB3}"/>
              </a:ext>
            </a:extLst>
          </p:cNvPr>
          <p:cNvPicPr>
            <a:picLocks noChangeAspect="1"/>
          </p:cNvPicPr>
          <p:nvPr/>
        </p:nvPicPr>
        <p:blipFill>
          <a:blip r:embed="rId3"/>
          <a:stretch>
            <a:fillRect/>
          </a:stretch>
        </p:blipFill>
        <p:spPr>
          <a:xfrm>
            <a:off x="4945256" y="1031682"/>
            <a:ext cx="3793468" cy="2592000"/>
          </a:xfrm>
          <a:prstGeom prst="rect">
            <a:avLst/>
          </a:prstGeom>
        </p:spPr>
      </p:pic>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32" name="Text Box 7">
            <a:extLst>
              <a:ext uri="{FF2B5EF4-FFF2-40B4-BE49-F238E27FC236}">
                <a16:creationId xmlns:a16="http://schemas.microsoft.com/office/drawing/2014/main" id="{52088EA2-6782-4252-9A14-1F80735258BD}"/>
              </a:ext>
            </a:extLst>
          </p:cNvPr>
          <p:cNvSpPr txBox="1">
            <a:spLocks noChangeArrowheads="1"/>
          </p:cNvSpPr>
          <p:nvPr/>
        </p:nvSpPr>
        <p:spPr bwMode="auto">
          <a:xfrm>
            <a:off x="648970" y="916857"/>
            <a:ext cx="8469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(frequency)</a:t>
            </a:r>
          </a:p>
        </p:txBody>
      </p:sp>
      <p:sp>
        <p:nvSpPr>
          <p:cNvPr id="34" name="Text Box 7">
            <a:extLst>
              <a:ext uri="{FF2B5EF4-FFF2-40B4-BE49-F238E27FC236}">
                <a16:creationId xmlns:a16="http://schemas.microsoft.com/office/drawing/2014/main" id="{0FFA8E17-A30B-427A-BB2D-324E72E7F9E4}"/>
              </a:ext>
            </a:extLst>
          </p:cNvPr>
          <p:cNvSpPr txBox="1">
            <a:spLocks noChangeArrowheads="1"/>
          </p:cNvSpPr>
          <p:nvPr/>
        </p:nvSpPr>
        <p:spPr bwMode="auto">
          <a:xfrm>
            <a:off x="4977210" y="860941"/>
            <a:ext cx="8469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a:t>
            </a:r>
            <a:r>
              <a:rPr lang="en-US" altLang="zh-TW" sz="900" dirty="0" err="1">
                <a:solidFill>
                  <a:srgbClr val="000000"/>
                </a:solidFill>
                <a:latin typeface="微軟正黑體" pitchFamily="34" charset="-120"/>
                <a:ea typeface="微軟正黑體" pitchFamily="34" charset="-120"/>
              </a:rPr>
              <a:t>mn</a:t>
            </a:r>
            <a:r>
              <a:rPr lang="en-US" altLang="zh-TW" sz="900" dirty="0">
                <a:solidFill>
                  <a:srgbClr val="000000"/>
                </a:solidFill>
                <a:latin typeface="微軟正黑體" pitchFamily="34" charset="-120"/>
                <a:ea typeface="微軟正黑體" pitchFamily="34" charset="-120"/>
              </a:rPr>
              <a:t>-km))</a:t>
            </a:r>
          </a:p>
        </p:txBody>
      </p:sp>
      <p:sp>
        <p:nvSpPr>
          <p:cNvPr id="40" name="Rectangle 2">
            <a:extLst>
              <a:ext uri="{FF2B5EF4-FFF2-40B4-BE49-F238E27FC236}">
                <a16:creationId xmlns:a16="http://schemas.microsoft.com/office/drawing/2014/main" id="{0122E7A1-F0B9-48AA-BAE0-6FA584285682}"/>
              </a:ext>
            </a:extLst>
          </p:cNvPr>
          <p:cNvSpPr txBox="1">
            <a:spLocks noChangeArrowheads="1"/>
          </p:cNvSpPr>
          <p:nvPr/>
        </p:nvSpPr>
        <p:spPr>
          <a:xfrm>
            <a:off x="339891" y="93210"/>
            <a:ext cx="8145859"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Font typeface="Wingdings" pitchFamily="2" charset="2"/>
              <a:buNone/>
            </a:pPr>
            <a:r>
              <a:rPr lang="en-US" altLang="zh-TW" sz="1800" b="1" dirty="0">
                <a:latin typeface="微軟正黑體" pitchFamily="34" charset="-120"/>
                <a:ea typeface="微軟正黑體" pitchFamily="34" charset="-120"/>
              </a:rPr>
              <a:t>Transportation Capacity</a:t>
            </a:r>
          </a:p>
        </p:txBody>
      </p:sp>
      <p:sp>
        <p:nvSpPr>
          <p:cNvPr id="13" name="Text Box 7">
            <a:extLst>
              <a:ext uri="{FF2B5EF4-FFF2-40B4-BE49-F238E27FC236}">
                <a16:creationId xmlns:a16="http://schemas.microsoft.com/office/drawing/2014/main" id="{4781AF2D-6DCD-4A6C-A464-E0B0C4898C40}"/>
              </a:ext>
            </a:extLst>
          </p:cNvPr>
          <p:cNvSpPr txBox="1">
            <a:spLocks noChangeArrowheads="1"/>
          </p:cNvSpPr>
          <p:nvPr/>
        </p:nvSpPr>
        <p:spPr bwMode="auto">
          <a:xfrm>
            <a:off x="1855786" y="743655"/>
            <a:ext cx="1368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200" dirty="0">
                <a:solidFill>
                  <a:srgbClr val="000000"/>
                </a:solidFill>
                <a:latin typeface="微軟正黑體" pitchFamily="34" charset="-120"/>
                <a:ea typeface="微軟正黑體" pitchFamily="34" charset="-120"/>
              </a:rPr>
              <a:t>Train Services</a:t>
            </a:r>
          </a:p>
        </p:txBody>
      </p:sp>
      <p:sp>
        <p:nvSpPr>
          <p:cNvPr id="14" name="Text Box 7">
            <a:extLst>
              <a:ext uri="{FF2B5EF4-FFF2-40B4-BE49-F238E27FC236}">
                <a16:creationId xmlns:a16="http://schemas.microsoft.com/office/drawing/2014/main" id="{7217CB76-7BF6-443B-8CFC-F93E6BC6A481}"/>
              </a:ext>
            </a:extLst>
          </p:cNvPr>
          <p:cNvSpPr txBox="1">
            <a:spLocks noChangeArrowheads="1"/>
          </p:cNvSpPr>
          <p:nvPr/>
        </p:nvSpPr>
        <p:spPr bwMode="auto">
          <a:xfrm>
            <a:off x="6444208" y="743655"/>
            <a:ext cx="1368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200" dirty="0">
                <a:solidFill>
                  <a:srgbClr val="000000"/>
                </a:solidFill>
                <a:latin typeface="微軟正黑體" pitchFamily="34" charset="-120"/>
                <a:ea typeface="微軟正黑體" pitchFamily="34" charset="-120"/>
              </a:rPr>
              <a:t>Seat-Km</a:t>
            </a:r>
          </a:p>
        </p:txBody>
      </p:sp>
      <p:sp>
        <p:nvSpPr>
          <p:cNvPr id="18" name="Text Box 7">
            <a:extLst>
              <a:ext uri="{FF2B5EF4-FFF2-40B4-BE49-F238E27FC236}">
                <a16:creationId xmlns:a16="http://schemas.microsoft.com/office/drawing/2014/main" id="{0E4C385B-F5C3-41F6-97C5-5ECAB06FEBDF}"/>
              </a:ext>
            </a:extLst>
          </p:cNvPr>
          <p:cNvSpPr txBox="1">
            <a:spLocks noChangeArrowheads="1"/>
          </p:cNvSpPr>
          <p:nvPr/>
        </p:nvSpPr>
        <p:spPr bwMode="auto">
          <a:xfrm>
            <a:off x="459358" y="3904948"/>
            <a:ext cx="8002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(frequency)</a:t>
            </a:r>
          </a:p>
        </p:txBody>
      </p:sp>
      <p:sp>
        <p:nvSpPr>
          <p:cNvPr id="19" name="Text Box 7">
            <a:extLst>
              <a:ext uri="{FF2B5EF4-FFF2-40B4-BE49-F238E27FC236}">
                <a16:creationId xmlns:a16="http://schemas.microsoft.com/office/drawing/2014/main" id="{85C02E32-70E5-42DE-8021-61A95B0511CF}"/>
              </a:ext>
            </a:extLst>
          </p:cNvPr>
          <p:cNvSpPr txBox="1">
            <a:spLocks noChangeArrowheads="1"/>
          </p:cNvSpPr>
          <p:nvPr/>
        </p:nvSpPr>
        <p:spPr bwMode="auto">
          <a:xfrm>
            <a:off x="1394412" y="3877017"/>
            <a:ext cx="2457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200" dirty="0">
                <a:solidFill>
                  <a:srgbClr val="000000"/>
                </a:solidFill>
                <a:latin typeface="微軟正黑體" pitchFamily="34" charset="-120"/>
                <a:ea typeface="微軟正黑體" pitchFamily="34" charset="-120"/>
              </a:rPr>
              <a:t>Trend of Train Services Status</a:t>
            </a:r>
          </a:p>
        </p:txBody>
      </p:sp>
      <p:pic>
        <p:nvPicPr>
          <p:cNvPr id="10" name="圖片 9">
            <a:extLst>
              <a:ext uri="{FF2B5EF4-FFF2-40B4-BE49-F238E27FC236}">
                <a16:creationId xmlns:a16="http://schemas.microsoft.com/office/drawing/2014/main" id="{845B201C-2223-4C38-BF85-8C1B02759ACD}"/>
              </a:ext>
            </a:extLst>
          </p:cNvPr>
          <p:cNvPicPr>
            <a:picLocks noChangeAspect="1"/>
          </p:cNvPicPr>
          <p:nvPr/>
        </p:nvPicPr>
        <p:blipFill>
          <a:blip r:embed="rId4"/>
          <a:stretch>
            <a:fillRect/>
          </a:stretch>
        </p:blipFill>
        <p:spPr>
          <a:xfrm>
            <a:off x="158400" y="4135780"/>
            <a:ext cx="4381763" cy="2340000"/>
          </a:xfrm>
          <a:prstGeom prst="rect">
            <a:avLst/>
          </a:prstGeom>
        </p:spPr>
      </p:pic>
      <p:pic>
        <p:nvPicPr>
          <p:cNvPr id="2" name="圖片 1">
            <a:extLst>
              <a:ext uri="{FF2B5EF4-FFF2-40B4-BE49-F238E27FC236}">
                <a16:creationId xmlns:a16="http://schemas.microsoft.com/office/drawing/2014/main" id="{2FBCFB26-051F-85E2-6D7E-415FD850872C}"/>
              </a:ext>
            </a:extLst>
          </p:cNvPr>
          <p:cNvPicPr>
            <a:picLocks noChangeAspect="1"/>
          </p:cNvPicPr>
          <p:nvPr/>
        </p:nvPicPr>
        <p:blipFill>
          <a:blip r:embed="rId5"/>
          <a:stretch>
            <a:fillRect/>
          </a:stretch>
        </p:blipFill>
        <p:spPr>
          <a:xfrm>
            <a:off x="266076" y="1037420"/>
            <a:ext cx="3922687" cy="2592000"/>
          </a:xfrm>
          <a:prstGeom prst="rect">
            <a:avLst/>
          </a:prstGeom>
        </p:spPr>
      </p:pic>
      <p:pic>
        <p:nvPicPr>
          <p:cNvPr id="3" name="圖片 2">
            <a:extLst>
              <a:ext uri="{FF2B5EF4-FFF2-40B4-BE49-F238E27FC236}">
                <a16:creationId xmlns:a16="http://schemas.microsoft.com/office/drawing/2014/main" id="{2CD1C36D-7037-9060-03CB-D9068393AA65}"/>
              </a:ext>
            </a:extLst>
          </p:cNvPr>
          <p:cNvPicPr>
            <a:picLocks noChangeAspect="1"/>
          </p:cNvPicPr>
          <p:nvPr/>
        </p:nvPicPr>
        <p:blipFill>
          <a:blip r:embed="rId6"/>
          <a:stretch>
            <a:fillRect/>
          </a:stretch>
        </p:blipFill>
        <p:spPr>
          <a:xfrm>
            <a:off x="4676574" y="4437113"/>
            <a:ext cx="4305300" cy="1635430"/>
          </a:xfrm>
          <a:prstGeom prst="rect">
            <a:avLst/>
          </a:prstGeom>
        </p:spPr>
      </p:pic>
    </p:spTree>
    <p:extLst>
      <p:ext uri="{BB962C8B-B14F-4D97-AF65-F5344CB8AC3E}">
        <p14:creationId xmlns:p14="http://schemas.microsoft.com/office/powerpoint/2010/main" val="303540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5" name="Text Box 7">
            <a:extLst>
              <a:ext uri="{FF2B5EF4-FFF2-40B4-BE49-F238E27FC236}">
                <a16:creationId xmlns:a16="http://schemas.microsoft.com/office/drawing/2014/main" id="{9EA7CA51-AFCF-4D86-9CC1-53D12CA6685B}"/>
              </a:ext>
            </a:extLst>
          </p:cNvPr>
          <p:cNvSpPr txBox="1">
            <a:spLocks noChangeArrowheads="1"/>
          </p:cNvSpPr>
          <p:nvPr/>
        </p:nvSpPr>
        <p:spPr bwMode="auto">
          <a:xfrm>
            <a:off x="395536" y="5722462"/>
            <a:ext cx="12099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2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Tahoma"/>
              </a:rPr>
              <a:t>Load Factor</a:t>
            </a:r>
          </a:p>
        </p:txBody>
      </p:sp>
      <p:sp>
        <p:nvSpPr>
          <p:cNvPr id="6" name="Text Box 7">
            <a:extLst>
              <a:ext uri="{FF2B5EF4-FFF2-40B4-BE49-F238E27FC236}">
                <a16:creationId xmlns:a16="http://schemas.microsoft.com/office/drawing/2014/main" id="{319996CD-8F49-4DC5-8554-8029B1500081}"/>
              </a:ext>
            </a:extLst>
          </p:cNvPr>
          <p:cNvSpPr txBox="1">
            <a:spLocks noChangeArrowheads="1"/>
          </p:cNvSpPr>
          <p:nvPr/>
        </p:nvSpPr>
        <p:spPr bwMode="auto">
          <a:xfrm>
            <a:off x="1234034" y="826503"/>
            <a:ext cx="10143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200" dirty="0">
                <a:solidFill>
                  <a:srgbClr val="000000"/>
                </a:solidFill>
                <a:latin typeface="微軟正黑體" pitchFamily="34" charset="-120"/>
                <a:ea typeface="微軟正黑體" pitchFamily="34" charset="-120"/>
              </a:rPr>
              <a:t>Passenger</a:t>
            </a:r>
          </a:p>
        </p:txBody>
      </p:sp>
      <p:sp>
        <p:nvSpPr>
          <p:cNvPr id="7" name="Text Box 7">
            <a:extLst>
              <a:ext uri="{FF2B5EF4-FFF2-40B4-BE49-F238E27FC236}">
                <a16:creationId xmlns:a16="http://schemas.microsoft.com/office/drawing/2014/main" id="{F48206E8-B607-4008-83DD-A26161B3D2BA}"/>
              </a:ext>
            </a:extLst>
          </p:cNvPr>
          <p:cNvSpPr txBox="1">
            <a:spLocks noChangeArrowheads="1"/>
          </p:cNvSpPr>
          <p:nvPr/>
        </p:nvSpPr>
        <p:spPr bwMode="auto">
          <a:xfrm>
            <a:off x="186150" y="840586"/>
            <a:ext cx="846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(thousand persons)</a:t>
            </a:r>
          </a:p>
        </p:txBody>
      </p:sp>
      <p:sp>
        <p:nvSpPr>
          <p:cNvPr id="8" name="Text Box 7">
            <a:extLst>
              <a:ext uri="{FF2B5EF4-FFF2-40B4-BE49-F238E27FC236}">
                <a16:creationId xmlns:a16="http://schemas.microsoft.com/office/drawing/2014/main" id="{4D19D986-45C4-4BD0-A88C-57D96D20B900}"/>
              </a:ext>
            </a:extLst>
          </p:cNvPr>
          <p:cNvSpPr txBox="1">
            <a:spLocks noChangeArrowheads="1"/>
          </p:cNvSpPr>
          <p:nvPr/>
        </p:nvSpPr>
        <p:spPr bwMode="auto">
          <a:xfrm>
            <a:off x="4213005" y="826549"/>
            <a:ext cx="1262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200" dirty="0">
                <a:solidFill>
                  <a:srgbClr val="000000"/>
                </a:solidFill>
                <a:latin typeface="微軟正黑體" pitchFamily="34" charset="-120"/>
                <a:ea typeface="微軟正黑體" pitchFamily="34" charset="-120"/>
              </a:rPr>
              <a:t>Passenger-Km</a:t>
            </a:r>
          </a:p>
        </p:txBody>
      </p:sp>
      <p:sp>
        <p:nvSpPr>
          <p:cNvPr id="9" name="Text Box 7">
            <a:extLst>
              <a:ext uri="{FF2B5EF4-FFF2-40B4-BE49-F238E27FC236}">
                <a16:creationId xmlns:a16="http://schemas.microsoft.com/office/drawing/2014/main" id="{0697530E-6439-4F45-968A-27C2312B14B6}"/>
              </a:ext>
            </a:extLst>
          </p:cNvPr>
          <p:cNvSpPr txBox="1">
            <a:spLocks noChangeArrowheads="1"/>
          </p:cNvSpPr>
          <p:nvPr/>
        </p:nvSpPr>
        <p:spPr bwMode="auto">
          <a:xfrm>
            <a:off x="2998250" y="1066828"/>
            <a:ext cx="8469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a:t>
            </a:r>
            <a:r>
              <a:rPr lang="en-US" altLang="zh-TW" sz="900" dirty="0" err="1">
                <a:solidFill>
                  <a:srgbClr val="000000"/>
                </a:solidFill>
                <a:latin typeface="微軟正黑體" pitchFamily="34" charset="-120"/>
                <a:ea typeface="微軟正黑體" pitchFamily="34" charset="-120"/>
              </a:rPr>
              <a:t>mn</a:t>
            </a:r>
            <a:r>
              <a:rPr lang="en-US" altLang="zh-TW" sz="900" dirty="0">
                <a:solidFill>
                  <a:srgbClr val="000000"/>
                </a:solidFill>
                <a:latin typeface="微軟正黑體" pitchFamily="34" charset="-120"/>
                <a:ea typeface="微軟正黑體" pitchFamily="34" charset="-120"/>
              </a:rPr>
              <a:t>-km)</a:t>
            </a:r>
          </a:p>
        </p:txBody>
      </p:sp>
      <p:sp>
        <p:nvSpPr>
          <p:cNvPr id="10" name="Text Box 7">
            <a:extLst>
              <a:ext uri="{FF2B5EF4-FFF2-40B4-BE49-F238E27FC236}">
                <a16:creationId xmlns:a16="http://schemas.microsoft.com/office/drawing/2014/main" id="{74E32E8A-1BF1-4222-9701-DFC9269C4E60}"/>
              </a:ext>
            </a:extLst>
          </p:cNvPr>
          <p:cNvSpPr txBox="1">
            <a:spLocks noChangeArrowheads="1"/>
          </p:cNvSpPr>
          <p:nvPr/>
        </p:nvSpPr>
        <p:spPr bwMode="auto">
          <a:xfrm>
            <a:off x="6889181" y="843327"/>
            <a:ext cx="16432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1200" dirty="0">
                <a:solidFill>
                  <a:srgbClr val="000000"/>
                </a:solidFill>
                <a:latin typeface="微軟正黑體" pitchFamily="34" charset="-120"/>
                <a:ea typeface="微軟正黑體" pitchFamily="34" charset="-120"/>
              </a:rPr>
              <a:t>Daily Avg. Ridership</a:t>
            </a:r>
          </a:p>
        </p:txBody>
      </p:sp>
      <p:sp>
        <p:nvSpPr>
          <p:cNvPr id="11" name="Text Box 7">
            <a:extLst>
              <a:ext uri="{FF2B5EF4-FFF2-40B4-BE49-F238E27FC236}">
                <a16:creationId xmlns:a16="http://schemas.microsoft.com/office/drawing/2014/main" id="{26E7FC1B-926E-431C-ACD3-C059B1900185}"/>
              </a:ext>
            </a:extLst>
          </p:cNvPr>
          <p:cNvSpPr txBox="1">
            <a:spLocks noChangeArrowheads="1"/>
          </p:cNvSpPr>
          <p:nvPr/>
        </p:nvSpPr>
        <p:spPr bwMode="auto">
          <a:xfrm>
            <a:off x="5916134" y="840586"/>
            <a:ext cx="927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(thousand persons/day)</a:t>
            </a:r>
          </a:p>
        </p:txBody>
      </p:sp>
      <p:graphicFrame>
        <p:nvGraphicFramePr>
          <p:cNvPr id="55" name="表格 54">
            <a:extLst>
              <a:ext uri="{FF2B5EF4-FFF2-40B4-BE49-F238E27FC236}">
                <a16:creationId xmlns:a16="http://schemas.microsoft.com/office/drawing/2014/main" id="{06FC82C5-7E3B-4400-90E2-4B20AAC8484D}"/>
              </a:ext>
            </a:extLst>
          </p:cNvPr>
          <p:cNvGraphicFramePr>
            <a:graphicFrameLocks noGrp="1"/>
          </p:cNvGraphicFramePr>
          <p:nvPr>
            <p:extLst>
              <p:ext uri="{D42A27DB-BD31-4B8C-83A1-F6EECF244321}">
                <p14:modId xmlns:p14="http://schemas.microsoft.com/office/powerpoint/2010/main" val="952775956"/>
              </p:ext>
            </p:extLst>
          </p:nvPr>
        </p:nvGraphicFramePr>
        <p:xfrm>
          <a:off x="693114" y="3495900"/>
          <a:ext cx="7737422" cy="1606744"/>
        </p:xfrm>
        <a:graphic>
          <a:graphicData uri="http://schemas.openxmlformats.org/drawingml/2006/table">
            <a:tbl>
              <a:tblPr firstRow="1" bandRow="1">
                <a:tableStyleId>{5C22544A-7EE6-4342-B048-85BDC9FD1C3A}</a:tableStyleId>
              </a:tblPr>
              <a:tblGrid>
                <a:gridCol w="1615076">
                  <a:extLst>
                    <a:ext uri="{9D8B030D-6E8A-4147-A177-3AD203B41FA5}">
                      <a16:colId xmlns:a16="http://schemas.microsoft.com/office/drawing/2014/main" val="3097128047"/>
                    </a:ext>
                  </a:extLst>
                </a:gridCol>
                <a:gridCol w="1020391">
                  <a:extLst>
                    <a:ext uri="{9D8B030D-6E8A-4147-A177-3AD203B41FA5}">
                      <a16:colId xmlns:a16="http://schemas.microsoft.com/office/drawing/2014/main" val="3089086044"/>
                    </a:ext>
                  </a:extLst>
                </a:gridCol>
                <a:gridCol w="1020391">
                  <a:extLst>
                    <a:ext uri="{9D8B030D-6E8A-4147-A177-3AD203B41FA5}">
                      <a16:colId xmlns:a16="http://schemas.microsoft.com/office/drawing/2014/main" val="781084068"/>
                    </a:ext>
                  </a:extLst>
                </a:gridCol>
                <a:gridCol w="1020391">
                  <a:extLst>
                    <a:ext uri="{9D8B030D-6E8A-4147-A177-3AD203B41FA5}">
                      <a16:colId xmlns:a16="http://schemas.microsoft.com/office/drawing/2014/main" val="1355260149"/>
                    </a:ext>
                  </a:extLst>
                </a:gridCol>
                <a:gridCol w="1020391">
                  <a:extLst>
                    <a:ext uri="{9D8B030D-6E8A-4147-A177-3AD203B41FA5}">
                      <a16:colId xmlns:a16="http://schemas.microsoft.com/office/drawing/2014/main" val="3054013300"/>
                    </a:ext>
                  </a:extLst>
                </a:gridCol>
                <a:gridCol w="1020391">
                  <a:extLst>
                    <a:ext uri="{9D8B030D-6E8A-4147-A177-3AD203B41FA5}">
                      <a16:colId xmlns:a16="http://schemas.microsoft.com/office/drawing/2014/main" val="3847867920"/>
                    </a:ext>
                  </a:extLst>
                </a:gridCol>
                <a:gridCol w="1020391">
                  <a:extLst>
                    <a:ext uri="{9D8B030D-6E8A-4147-A177-3AD203B41FA5}">
                      <a16:colId xmlns:a16="http://schemas.microsoft.com/office/drawing/2014/main" val="3606742434"/>
                    </a:ext>
                  </a:extLst>
                </a:gridCol>
              </a:tblGrid>
              <a:tr h="372304">
                <a:tc>
                  <a:txBody>
                    <a:bodyPr/>
                    <a:lstStyle/>
                    <a:p>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b">
                    <a:lnB w="19050"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50" dirty="0">
                          <a:solidFill>
                            <a:schemeClr val="tx1"/>
                          </a:solidFill>
                          <a:latin typeface="微軟正黑體" panose="020B0604030504040204" pitchFamily="34" charset="-120"/>
                          <a:ea typeface="微軟正黑體" panose="020B0604030504040204" pitchFamily="34" charset="-120"/>
                        </a:rPr>
                        <a:t>3Q'25</a:t>
                      </a:r>
                      <a:endParaRPr lang="zh-TW" altLang="en-US" sz="1250" dirty="0">
                        <a:solidFill>
                          <a:schemeClr val="tx1"/>
                        </a:solidFill>
                        <a:latin typeface="微軟正黑體" panose="020B0604030504040204" pitchFamily="34" charset="-120"/>
                        <a:ea typeface="微軟正黑體" panose="020B0604030504040204" pitchFamily="34" charset="-120"/>
                      </a:endParaRPr>
                    </a:p>
                  </a:txBody>
                  <a:tcPr anchor="b">
                    <a:lnB w="19050"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50" dirty="0">
                          <a:solidFill>
                            <a:schemeClr val="tx1"/>
                          </a:solidFill>
                          <a:latin typeface="微軟正黑體" panose="020B0604030504040204" pitchFamily="34" charset="-120"/>
                          <a:ea typeface="微軟正黑體" panose="020B0604030504040204" pitchFamily="34" charset="-120"/>
                        </a:rPr>
                        <a:t>2Q'25</a:t>
                      </a:r>
                      <a:endParaRPr lang="zh-TW" altLang="en-US" sz="1250" dirty="0">
                        <a:solidFill>
                          <a:schemeClr val="tx1"/>
                        </a:solidFill>
                        <a:latin typeface="微軟正黑體" panose="020B0604030504040204" pitchFamily="34" charset="-120"/>
                        <a:ea typeface="微軟正黑體" panose="020B0604030504040204" pitchFamily="34" charset="-120"/>
                      </a:endParaRPr>
                    </a:p>
                  </a:txBody>
                  <a:tcPr anchor="b">
                    <a:lnB w="19050"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50" dirty="0" err="1">
                          <a:solidFill>
                            <a:schemeClr val="tx1"/>
                          </a:solidFill>
                          <a:latin typeface="微軟正黑體" panose="020B0604030504040204" pitchFamily="34" charset="-120"/>
                          <a:ea typeface="微軟正黑體" panose="020B0604030504040204" pitchFamily="34" charset="-120"/>
                        </a:rPr>
                        <a:t>QoQ</a:t>
                      </a:r>
                      <a:endParaRPr lang="zh-TW" altLang="en-US" sz="1250" dirty="0">
                        <a:solidFill>
                          <a:schemeClr val="tx1"/>
                        </a:solidFill>
                        <a:latin typeface="微軟正黑體" panose="020B0604030504040204" pitchFamily="34" charset="-120"/>
                        <a:ea typeface="微軟正黑體" panose="020B0604030504040204" pitchFamily="34" charset="-120"/>
                      </a:endParaRPr>
                    </a:p>
                  </a:txBody>
                  <a:tcPr anchor="b">
                    <a:lnB w="1905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50" dirty="0">
                          <a:solidFill>
                            <a:schemeClr val="tx1"/>
                          </a:solidFill>
                          <a:latin typeface="微軟正黑體" panose="020B0604030504040204" pitchFamily="34" charset="-120"/>
                          <a:ea typeface="微軟正黑體" panose="020B0604030504040204" pitchFamily="34" charset="-120"/>
                        </a:rPr>
                        <a:t>1~3Q'25</a:t>
                      </a:r>
                      <a:endParaRPr lang="zh-TW" altLang="en-US" sz="1250" dirty="0">
                        <a:solidFill>
                          <a:schemeClr val="tx1"/>
                        </a:solidFill>
                        <a:latin typeface="微軟正黑體" panose="020B0604030504040204" pitchFamily="34" charset="-120"/>
                        <a:ea typeface="微軟正黑體" panose="020B0604030504040204" pitchFamily="34" charset="-120"/>
                      </a:endParaRPr>
                    </a:p>
                  </a:txBody>
                  <a:tcPr anchor="b">
                    <a:lnB w="1905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50" dirty="0">
                          <a:solidFill>
                            <a:schemeClr val="tx1"/>
                          </a:solidFill>
                          <a:latin typeface="微軟正黑體" panose="020B0604030504040204" pitchFamily="34" charset="-120"/>
                          <a:ea typeface="微軟正黑體" panose="020B0604030504040204" pitchFamily="34" charset="-120"/>
                        </a:rPr>
                        <a:t>1~3Q'24</a:t>
                      </a:r>
                      <a:endParaRPr lang="zh-TW" altLang="en-US" sz="1250" dirty="0">
                        <a:solidFill>
                          <a:schemeClr val="tx1"/>
                        </a:solidFill>
                        <a:latin typeface="微軟正黑體" panose="020B0604030504040204" pitchFamily="34" charset="-120"/>
                        <a:ea typeface="微軟正黑體" panose="020B0604030504040204" pitchFamily="34" charset="-120"/>
                      </a:endParaRPr>
                    </a:p>
                  </a:txBody>
                  <a:tcPr anchor="b">
                    <a:lnB w="19050"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50" dirty="0">
                          <a:solidFill>
                            <a:schemeClr val="tx1"/>
                          </a:solidFill>
                          <a:latin typeface="微軟正黑體" panose="020B0604030504040204" pitchFamily="34" charset="-120"/>
                          <a:ea typeface="微軟正黑體" panose="020B0604030504040204" pitchFamily="34" charset="-120"/>
                        </a:rPr>
                        <a:t>YoY</a:t>
                      </a:r>
                      <a:endParaRPr lang="zh-TW" altLang="en-US" sz="1250" dirty="0">
                        <a:solidFill>
                          <a:schemeClr val="tx1"/>
                        </a:solidFill>
                        <a:latin typeface="微軟正黑體" panose="020B0604030504040204" pitchFamily="34" charset="-120"/>
                        <a:ea typeface="微軟正黑體" panose="020B0604030504040204" pitchFamily="34" charset="-120"/>
                      </a:endParaRPr>
                    </a:p>
                  </a:txBody>
                  <a:tcPr anchor="b">
                    <a:lnB w="190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046403967"/>
                  </a:ext>
                </a:extLst>
              </a:tr>
              <a:tr h="372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Passenger     </a:t>
                      </a:r>
                      <a:r>
                        <a:rPr kumimoji="1" lang="en-US" altLang="zh-TW" sz="9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(thousand persons)</a:t>
                      </a:r>
                    </a:p>
                  </a:txBody>
                  <a:tcPr anchor="ctr">
                    <a:lnT w="1905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20,400</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1905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20,017</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1905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+ 1.9%</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1905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60,247</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1905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58,226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1905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+ 3.5%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1905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01746475"/>
                  </a:ext>
                </a:extLst>
              </a:tr>
              <a:tr h="372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Passenger-Km       </a:t>
                      </a:r>
                      <a:r>
                        <a:rPr kumimoji="0" lang="en-US" altLang="zh-TW" sz="9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en-US" altLang="zh-TW" sz="900" b="0" i="0" u="none" strike="noStrike" kern="1200" cap="none" spc="0" normalizeH="0" baseline="0" noProof="0" dirty="0" err="1">
                          <a:ln>
                            <a:noFill/>
                          </a:ln>
                          <a:solidFill>
                            <a:srgbClr val="000000"/>
                          </a:solidFill>
                          <a:effectLst/>
                          <a:uLnTx/>
                          <a:uFillTx/>
                          <a:latin typeface="微軟正黑體" panose="020B0604030504040204" pitchFamily="34" charset="-120"/>
                          <a:ea typeface="微軟正黑體" panose="020B0604030504040204" pitchFamily="34" charset="-120"/>
                          <a:cs typeface="+mn-cs"/>
                        </a:rPr>
                        <a:t>mn</a:t>
                      </a:r>
                      <a:r>
                        <a:rPr kumimoji="0" lang="en-US" altLang="zh-TW" sz="9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-km)</a:t>
                      </a: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3,371</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3,368</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 + 0.1%</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10,099</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9,989</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+ 1.1%</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061758553"/>
                  </a:ext>
                </a:extLst>
              </a:tr>
              <a:tr h="372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Daily Avg. Ridership </a:t>
                      </a:r>
                      <a:r>
                        <a:rPr kumimoji="1" lang="en-US" altLang="zh-TW" sz="9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(thousand persons/day)</a:t>
                      </a: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222</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220</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  + 0.8%</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221</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213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+ 3.9%</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12758397"/>
                  </a:ext>
                </a:extLst>
              </a:tr>
            </a:tbl>
          </a:graphicData>
        </a:graphic>
      </p:graphicFrame>
      <p:sp>
        <p:nvSpPr>
          <p:cNvPr id="26" name="Rectangle 2">
            <a:extLst>
              <a:ext uri="{FF2B5EF4-FFF2-40B4-BE49-F238E27FC236}">
                <a16:creationId xmlns:a16="http://schemas.microsoft.com/office/drawing/2014/main" id="{F1E95727-3CF4-4409-A712-DF96B624DDB8}"/>
              </a:ext>
            </a:extLst>
          </p:cNvPr>
          <p:cNvSpPr txBox="1">
            <a:spLocks noChangeArrowheads="1"/>
          </p:cNvSpPr>
          <p:nvPr/>
        </p:nvSpPr>
        <p:spPr>
          <a:xfrm>
            <a:off x="208800" y="93210"/>
            <a:ext cx="6680381" cy="360040"/>
          </a:xfrm>
          <a:prstGeom prst="rect">
            <a:avLst/>
          </a:prstGeom>
          <a:ln w="28575">
            <a:noFill/>
            <a:prstDash val="solid"/>
          </a:ln>
        </p:spPr>
        <p:txBody>
          <a:bodyPr/>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nSpc>
                <a:spcPts val="2400"/>
              </a:lnSpc>
              <a:spcBef>
                <a:spcPts val="1200"/>
              </a:spcBef>
              <a:spcAft>
                <a:spcPts val="0"/>
              </a:spcAft>
              <a:buClrTx/>
              <a:buFont typeface="Wingdings" pitchFamily="2" charset="2"/>
              <a:buNone/>
            </a:pPr>
            <a:r>
              <a:rPr lang="en-US" altLang="zh-TW" sz="1800" b="1" dirty="0">
                <a:latin typeface="微軟正黑體" pitchFamily="34" charset="-120"/>
                <a:ea typeface="微軟正黑體" pitchFamily="34" charset="-120"/>
              </a:rPr>
              <a:t>Transportation Volume</a:t>
            </a:r>
          </a:p>
        </p:txBody>
      </p:sp>
      <p:pic>
        <p:nvPicPr>
          <p:cNvPr id="2" name="圖片 1">
            <a:extLst>
              <a:ext uri="{FF2B5EF4-FFF2-40B4-BE49-F238E27FC236}">
                <a16:creationId xmlns:a16="http://schemas.microsoft.com/office/drawing/2014/main" id="{6885CFF0-60E2-4C55-484E-6A9008E52437}"/>
              </a:ext>
            </a:extLst>
          </p:cNvPr>
          <p:cNvPicPr>
            <a:picLocks noChangeAspect="1"/>
          </p:cNvPicPr>
          <p:nvPr/>
        </p:nvPicPr>
        <p:blipFill>
          <a:blip r:embed="rId3"/>
          <a:stretch>
            <a:fillRect/>
          </a:stretch>
        </p:blipFill>
        <p:spPr>
          <a:xfrm>
            <a:off x="0" y="1224000"/>
            <a:ext cx="3073182" cy="2088000"/>
          </a:xfrm>
          <a:prstGeom prst="rect">
            <a:avLst/>
          </a:prstGeom>
        </p:spPr>
      </p:pic>
      <p:pic>
        <p:nvPicPr>
          <p:cNvPr id="3" name="圖片 2">
            <a:extLst>
              <a:ext uri="{FF2B5EF4-FFF2-40B4-BE49-F238E27FC236}">
                <a16:creationId xmlns:a16="http://schemas.microsoft.com/office/drawing/2014/main" id="{A2F73EE0-64C2-5FAE-35A0-3674A46F0D96}"/>
              </a:ext>
            </a:extLst>
          </p:cNvPr>
          <p:cNvPicPr>
            <a:picLocks noChangeAspect="1"/>
          </p:cNvPicPr>
          <p:nvPr/>
        </p:nvPicPr>
        <p:blipFill>
          <a:blip r:embed="rId4"/>
          <a:stretch>
            <a:fillRect/>
          </a:stretch>
        </p:blipFill>
        <p:spPr>
          <a:xfrm>
            <a:off x="3020400" y="1224000"/>
            <a:ext cx="3063379" cy="2088000"/>
          </a:xfrm>
          <a:prstGeom prst="rect">
            <a:avLst/>
          </a:prstGeom>
        </p:spPr>
      </p:pic>
      <p:pic>
        <p:nvPicPr>
          <p:cNvPr id="12" name="圖片 11">
            <a:extLst>
              <a:ext uri="{FF2B5EF4-FFF2-40B4-BE49-F238E27FC236}">
                <a16:creationId xmlns:a16="http://schemas.microsoft.com/office/drawing/2014/main" id="{20834DB9-E8D8-D4B4-4363-5DDC95FB9920}"/>
              </a:ext>
            </a:extLst>
          </p:cNvPr>
          <p:cNvPicPr>
            <a:picLocks noChangeAspect="1"/>
          </p:cNvPicPr>
          <p:nvPr/>
        </p:nvPicPr>
        <p:blipFill>
          <a:blip r:embed="rId5"/>
          <a:stretch>
            <a:fillRect/>
          </a:stretch>
        </p:blipFill>
        <p:spPr>
          <a:xfrm>
            <a:off x="6087600" y="1224000"/>
            <a:ext cx="3061095" cy="2088000"/>
          </a:xfrm>
          <a:prstGeom prst="rect">
            <a:avLst/>
          </a:prstGeom>
        </p:spPr>
      </p:pic>
      <p:pic>
        <p:nvPicPr>
          <p:cNvPr id="13" name="圖片 12">
            <a:extLst>
              <a:ext uri="{FF2B5EF4-FFF2-40B4-BE49-F238E27FC236}">
                <a16:creationId xmlns:a16="http://schemas.microsoft.com/office/drawing/2014/main" id="{1EAA7CF4-81BB-B408-2F54-0AF5A56B8DC5}"/>
              </a:ext>
            </a:extLst>
          </p:cNvPr>
          <p:cNvPicPr>
            <a:picLocks noChangeAspect="1"/>
          </p:cNvPicPr>
          <p:nvPr/>
        </p:nvPicPr>
        <p:blipFill>
          <a:blip r:embed="rId6"/>
          <a:stretch>
            <a:fillRect/>
          </a:stretch>
        </p:blipFill>
        <p:spPr>
          <a:xfrm>
            <a:off x="1594800" y="5176800"/>
            <a:ext cx="6226472" cy="1332000"/>
          </a:xfrm>
          <a:prstGeom prst="rect">
            <a:avLst/>
          </a:prstGeom>
        </p:spPr>
      </p:pic>
    </p:spTree>
    <p:extLst>
      <p:ext uri="{BB962C8B-B14F-4D97-AF65-F5344CB8AC3E}">
        <p14:creationId xmlns:p14="http://schemas.microsoft.com/office/powerpoint/2010/main" val="3892406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dirty="0">
                <a:solidFill>
                  <a:srgbClr val="FFFFFF"/>
                </a:solidFill>
              </a:rPr>
              <a:t>Copyright ©  Taiwan High Speed Rail Corporation. </a:t>
            </a:r>
            <a:r>
              <a:rPr lang="zh-TW" altLang="en-US">
                <a:solidFill>
                  <a:srgbClr val="FFFFFF"/>
                </a:solidFill>
              </a:rPr>
              <a:t>                                          </a:t>
            </a:r>
            <a:r>
              <a:rPr lang="en-US" altLang="zh-TW" dirty="0">
                <a:solidFill>
                  <a:srgbClr val="FFFFFF"/>
                </a:solidFill>
              </a:rPr>
              <a:t>All Contents Confidential.</a:t>
            </a:r>
          </a:p>
        </p:txBody>
      </p:sp>
      <p:sp>
        <p:nvSpPr>
          <p:cNvPr id="3" name="矩形 3">
            <a:extLst>
              <a:ext uri="{FF2B5EF4-FFF2-40B4-BE49-F238E27FC236}">
                <a16:creationId xmlns:a16="http://schemas.microsoft.com/office/drawing/2014/main" id="{87A2E8D5-FDF8-42B8-A7F5-62F570308C28}"/>
              </a:ext>
            </a:extLst>
          </p:cNvPr>
          <p:cNvSpPr>
            <a:spLocks noChangeArrowheads="1"/>
          </p:cNvSpPr>
          <p:nvPr/>
        </p:nvSpPr>
        <p:spPr bwMode="auto">
          <a:xfrm>
            <a:off x="208800" y="93600"/>
            <a:ext cx="6935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b="1" dirty="0">
                <a:latin typeface="微軟正黑體" pitchFamily="34" charset="-120"/>
                <a:ea typeface="微軟正黑體" pitchFamily="34" charset="-120"/>
              </a:rPr>
              <a:t>5-Year Operation Performance</a:t>
            </a:r>
          </a:p>
        </p:txBody>
      </p:sp>
      <p:sp>
        <p:nvSpPr>
          <p:cNvPr id="5" name="文字方塊 4">
            <a:extLst>
              <a:ext uri="{FF2B5EF4-FFF2-40B4-BE49-F238E27FC236}">
                <a16:creationId xmlns:a16="http://schemas.microsoft.com/office/drawing/2014/main" id="{4AF142F8-EBF7-4E1D-BFA1-6B7FA64E951E}"/>
              </a:ext>
            </a:extLst>
          </p:cNvPr>
          <p:cNvSpPr txBox="1"/>
          <p:nvPr/>
        </p:nvSpPr>
        <p:spPr>
          <a:xfrm>
            <a:off x="436676" y="1380366"/>
            <a:ext cx="1425924" cy="452906"/>
          </a:xfrm>
          <a:prstGeom prst="rect">
            <a:avLst/>
          </a:prstGeom>
          <a:noFill/>
          <a:ln w="6350">
            <a:solidFill>
              <a:srgbClr val="2D2D8A">
                <a:lumMod val="60000"/>
                <a:lumOff val="40000"/>
              </a:srgbClr>
            </a:solidFill>
          </a:ln>
        </p:spPr>
        <p:txBody>
          <a:bodyPr wrap="square" lIns="18000" tIns="10800" rIns="18000" bIns="10800" rtlCol="0" anchor="ctr" anchorCtr="0">
            <a:noAutofit/>
          </a:bodyPr>
          <a:lstStyle/>
          <a:p>
            <a:pPr marL="0" marR="0" lvl="0" indent="0" algn="ctr" defTabSz="914400" rtl="0" eaLnBrk="1" fontAlgn="auto" latinLnBrk="0" hangingPunct="1">
              <a:lnSpc>
                <a:spcPct val="100000"/>
              </a:lnSpc>
              <a:spcBef>
                <a:spcPts val="0"/>
              </a:spcBef>
              <a:spcAft>
                <a:spcPts val="0"/>
              </a:spcAft>
              <a:buClr>
                <a:srgbClr val="CC3300"/>
              </a:buClr>
              <a:buSzTx/>
              <a:buFontTx/>
              <a:buNone/>
              <a:tabLst/>
              <a:defRPr/>
            </a:pPr>
            <a:r>
              <a:rPr kumimoji="0" lang="en-US" altLang="zh-TW" sz="12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cs typeface="Tahoma"/>
              </a:rPr>
              <a:t>Punctuality</a:t>
            </a:r>
          </a:p>
          <a:p>
            <a:pPr marL="0" marR="0" lvl="0" indent="0" algn="ctr" defTabSz="914400" rtl="0" eaLnBrk="1" fontAlgn="auto" latinLnBrk="0" hangingPunct="1">
              <a:lnSpc>
                <a:spcPct val="100000"/>
              </a:lnSpc>
              <a:spcBef>
                <a:spcPts val="0"/>
              </a:spcBef>
              <a:spcAft>
                <a:spcPts val="0"/>
              </a:spcAft>
              <a:buClr>
                <a:srgbClr val="CC3300"/>
              </a:buClr>
              <a:buSzTx/>
              <a:buFontTx/>
              <a:buNone/>
              <a:tabLst/>
              <a:defRPr/>
            </a:pPr>
            <a:r>
              <a:rPr kumimoji="0" lang="en-US" altLang="zh-TW" sz="12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cs typeface="Tahoma"/>
              </a:rPr>
              <a:t>(Delay&lt;5min</a:t>
            </a:r>
            <a:r>
              <a:rPr kumimoji="0" lang="en-US" altLang="zh-TW" sz="10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cs typeface="Tahoma"/>
              </a:rPr>
              <a:t>)</a:t>
            </a:r>
            <a:endParaRPr kumimoji="0" lang="zh-TW" altLang="en-US" sz="10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endParaRPr>
          </a:p>
        </p:txBody>
      </p:sp>
      <p:sp>
        <p:nvSpPr>
          <p:cNvPr id="6" name="文字方塊 5">
            <a:extLst>
              <a:ext uri="{FF2B5EF4-FFF2-40B4-BE49-F238E27FC236}">
                <a16:creationId xmlns:a16="http://schemas.microsoft.com/office/drawing/2014/main" id="{283C2763-43BE-4891-9789-019EEB29F9FE}"/>
              </a:ext>
            </a:extLst>
          </p:cNvPr>
          <p:cNvSpPr txBox="1"/>
          <p:nvPr/>
        </p:nvSpPr>
        <p:spPr>
          <a:xfrm>
            <a:off x="435248" y="3216328"/>
            <a:ext cx="1425924" cy="452906"/>
          </a:xfrm>
          <a:prstGeom prst="rect">
            <a:avLst/>
          </a:prstGeom>
          <a:noFill/>
          <a:ln w="6350">
            <a:solidFill>
              <a:srgbClr val="2D2D8A">
                <a:lumMod val="60000"/>
                <a:lumOff val="40000"/>
              </a:srgbClr>
            </a:solidFill>
          </a:ln>
        </p:spPr>
        <p:txBody>
          <a:bodyPr wrap="square" lIns="18000" tIns="10800" rIns="18000" bIns="10800" rtlCol="0" anchor="ctr" anchorCtr="0">
            <a:noAutofit/>
          </a:bodyPr>
          <a:lstStyle/>
          <a:p>
            <a:pPr marL="0" marR="0" lvl="0" indent="0" algn="ctr" defTabSz="914400" rtl="0" eaLnBrk="1" fontAlgn="auto" latinLnBrk="0" hangingPunct="1">
              <a:lnSpc>
                <a:spcPct val="100000"/>
              </a:lnSpc>
              <a:spcBef>
                <a:spcPts val="0"/>
              </a:spcBef>
              <a:spcAft>
                <a:spcPts val="0"/>
              </a:spcAft>
              <a:buClr>
                <a:srgbClr val="CC3300"/>
              </a:buClr>
              <a:buSzTx/>
              <a:buFontTx/>
              <a:buNone/>
              <a:tabLst/>
              <a:defRPr/>
            </a:pPr>
            <a:r>
              <a:rPr kumimoji="0" lang="en-US" altLang="zh-TW" sz="12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cs typeface="Tahoma"/>
              </a:rPr>
              <a:t>Avg. Delay Time</a:t>
            </a:r>
          </a:p>
        </p:txBody>
      </p:sp>
      <p:sp>
        <p:nvSpPr>
          <p:cNvPr id="7" name="Text Box 7">
            <a:extLst>
              <a:ext uri="{FF2B5EF4-FFF2-40B4-BE49-F238E27FC236}">
                <a16:creationId xmlns:a16="http://schemas.microsoft.com/office/drawing/2014/main" id="{36ADF35C-388B-4943-9255-FD3E69852FBA}"/>
              </a:ext>
            </a:extLst>
          </p:cNvPr>
          <p:cNvSpPr txBox="1">
            <a:spLocks noChangeArrowheads="1"/>
          </p:cNvSpPr>
          <p:nvPr/>
        </p:nvSpPr>
        <p:spPr bwMode="auto">
          <a:xfrm>
            <a:off x="2403368" y="2698114"/>
            <a:ext cx="7394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rgbClr val="FF6600"/>
              </a:buClr>
              <a:buFont typeface="Wingdings" pitchFamily="2" charset="2"/>
              <a:buChar char="n"/>
              <a:defRPr sz="2800">
                <a:solidFill>
                  <a:schemeClr val="tx1"/>
                </a:solidFill>
                <a:latin typeface="Arial" charset="0"/>
                <a:ea typeface="華康中黑體" pitchFamily="49" charset="-120"/>
                <a:cs typeface="Tahoma" pitchFamily="34" charset="0"/>
              </a:defRPr>
            </a:lvl1pPr>
            <a:lvl2pPr marL="742950" indent="-285750" eaLnBrk="0" hangingPunct="0">
              <a:spcBef>
                <a:spcPct val="20000"/>
              </a:spcBef>
              <a:buClr>
                <a:srgbClr val="FF6600"/>
              </a:buClr>
              <a:buFont typeface="Wingdings" pitchFamily="2" charset="2"/>
              <a:buChar char="Ø"/>
              <a:defRPr sz="2400">
                <a:solidFill>
                  <a:schemeClr val="tx1"/>
                </a:solidFill>
                <a:latin typeface="Arial" charset="0"/>
                <a:ea typeface="華康中黑體" pitchFamily="49" charset="-120"/>
                <a:cs typeface="Tahoma" pitchFamily="34" charset="0"/>
              </a:defRPr>
            </a:lvl2pPr>
            <a:lvl3pPr marL="1143000" indent="-228600" eaLnBrk="0" hangingPunct="0">
              <a:spcBef>
                <a:spcPct val="20000"/>
              </a:spcBef>
              <a:buClr>
                <a:srgbClr val="FF6600"/>
              </a:buClr>
              <a:buFont typeface="Wingdings" pitchFamily="2" charset="2"/>
              <a:buChar char="l"/>
              <a:defRPr sz="2400">
                <a:solidFill>
                  <a:schemeClr val="tx1"/>
                </a:solidFill>
                <a:latin typeface="Arial" charset="0"/>
                <a:ea typeface="華康中黑體" pitchFamily="49" charset="-120"/>
                <a:cs typeface="Tahoma" pitchFamily="34" charset="0"/>
              </a:defRPr>
            </a:lvl3pPr>
            <a:lvl4pPr marL="1600200" indent="-228600" eaLnBrk="0" hangingPunct="0">
              <a:spcBef>
                <a:spcPct val="20000"/>
              </a:spcBef>
              <a:buClr>
                <a:srgbClr val="FF6600"/>
              </a:buClr>
              <a:buFont typeface="Wingdings" pitchFamily="2" charset="2"/>
              <a:buChar char="p"/>
              <a:defRPr sz="2400">
                <a:solidFill>
                  <a:schemeClr val="tx1"/>
                </a:solidFill>
                <a:latin typeface="Arial" charset="0"/>
                <a:ea typeface="華康中黑體" pitchFamily="49" charset="-120"/>
                <a:cs typeface="Tahoma" pitchFamily="34" charset="0"/>
              </a:defRPr>
            </a:lvl4pPr>
            <a:lvl5pPr marL="2057400" indent="-228600" eaLnBrk="0" hangingPunct="0">
              <a:spcBef>
                <a:spcPct val="20000"/>
              </a:spcBef>
              <a:buClr>
                <a:srgbClr val="FF6600"/>
              </a:buClr>
              <a:buChar char="•"/>
              <a:defRPr sz="2400">
                <a:solidFill>
                  <a:schemeClr val="tx1"/>
                </a:solidFill>
                <a:latin typeface="Arial" charset="0"/>
                <a:ea typeface="華康中黑體" pitchFamily="49" charset="-120"/>
                <a:cs typeface="Tahoma" pitchFamily="34" charset="0"/>
              </a:defRPr>
            </a:lvl5pPr>
            <a:lvl6pPr marL="25146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6pPr>
            <a:lvl7pPr marL="29718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7pPr>
            <a:lvl8pPr marL="34290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8pPr>
            <a:lvl9pPr marL="3886200" indent="-228600" eaLnBrk="0" fontAlgn="base" hangingPunct="0">
              <a:spcBef>
                <a:spcPct val="20000"/>
              </a:spcBef>
              <a:spcAft>
                <a:spcPct val="0"/>
              </a:spcAft>
              <a:buClr>
                <a:srgbClr val="FF6600"/>
              </a:buClr>
              <a:buChar char="•"/>
              <a:defRPr sz="2400">
                <a:solidFill>
                  <a:schemeClr val="tx1"/>
                </a:solidFill>
                <a:latin typeface="Arial" charset="0"/>
                <a:ea typeface="華康中黑體" pitchFamily="49" charset="-120"/>
                <a:cs typeface="Tahoma" pitchFamily="34" charset="0"/>
              </a:defRPr>
            </a:lvl9pPr>
          </a:lstStyle>
          <a:p>
            <a:pPr algn="ctr" eaLnBrk="1" hangingPunct="1">
              <a:spcBef>
                <a:spcPct val="0"/>
              </a:spcBef>
              <a:buClrTx/>
              <a:buFontTx/>
              <a:buNone/>
            </a:pPr>
            <a:r>
              <a:rPr lang="en-US" altLang="zh-TW" sz="900" dirty="0">
                <a:solidFill>
                  <a:srgbClr val="000000"/>
                </a:solidFill>
                <a:latin typeface="微軟正黑體" pitchFamily="34" charset="-120"/>
                <a:ea typeface="微軟正黑體" pitchFamily="34" charset="-120"/>
              </a:rPr>
              <a:t>(min)</a:t>
            </a:r>
          </a:p>
        </p:txBody>
      </p:sp>
      <p:sp>
        <p:nvSpPr>
          <p:cNvPr id="8" name="文字方塊 7">
            <a:extLst>
              <a:ext uri="{FF2B5EF4-FFF2-40B4-BE49-F238E27FC236}">
                <a16:creationId xmlns:a16="http://schemas.microsoft.com/office/drawing/2014/main" id="{6456D2E4-022B-4DA7-907D-DE19B2C2C47E}"/>
              </a:ext>
            </a:extLst>
          </p:cNvPr>
          <p:cNvSpPr txBox="1"/>
          <p:nvPr/>
        </p:nvSpPr>
        <p:spPr>
          <a:xfrm>
            <a:off x="433820" y="5024729"/>
            <a:ext cx="1425924" cy="564511"/>
          </a:xfrm>
          <a:prstGeom prst="rect">
            <a:avLst/>
          </a:prstGeom>
          <a:noFill/>
          <a:ln w="6350">
            <a:solidFill>
              <a:srgbClr val="2D2D8A">
                <a:lumMod val="60000"/>
                <a:lumOff val="40000"/>
              </a:srgbClr>
            </a:solidFill>
          </a:ln>
        </p:spPr>
        <p:txBody>
          <a:bodyPr wrap="square" lIns="18000" tIns="10800" rIns="18000" bIns="10800" rtlCol="0" anchor="ctr" anchorCtr="0">
            <a:noAutofit/>
          </a:bodyPr>
          <a:lstStyle/>
          <a:p>
            <a:pPr marL="0" marR="0" lvl="0" indent="0" algn="ctr" defTabSz="914400" rtl="0" eaLnBrk="1" fontAlgn="auto" latinLnBrk="0" hangingPunct="1">
              <a:lnSpc>
                <a:spcPct val="100000"/>
              </a:lnSpc>
              <a:spcBef>
                <a:spcPts val="0"/>
              </a:spcBef>
              <a:spcAft>
                <a:spcPts val="0"/>
              </a:spcAft>
              <a:buClr>
                <a:srgbClr val="CC3300"/>
              </a:buClr>
              <a:buSzTx/>
              <a:buFontTx/>
              <a:buNone/>
              <a:tabLst/>
              <a:defRPr/>
            </a:pPr>
            <a:r>
              <a:rPr kumimoji="0" lang="en-US" altLang="zh-TW" sz="12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cs typeface="Tahoma"/>
              </a:rPr>
              <a:t>Accidents resulting in  Liabilities</a:t>
            </a:r>
          </a:p>
        </p:txBody>
      </p:sp>
      <p:pic>
        <p:nvPicPr>
          <p:cNvPr id="11" name="圖片 10">
            <a:extLst>
              <a:ext uri="{FF2B5EF4-FFF2-40B4-BE49-F238E27FC236}">
                <a16:creationId xmlns:a16="http://schemas.microsoft.com/office/drawing/2014/main" id="{DC22434D-6FBF-DC72-B45B-E98A8AF12687}"/>
              </a:ext>
            </a:extLst>
          </p:cNvPr>
          <p:cNvPicPr>
            <a:picLocks noChangeAspect="1"/>
          </p:cNvPicPr>
          <p:nvPr/>
        </p:nvPicPr>
        <p:blipFill>
          <a:blip r:embed="rId3"/>
          <a:stretch>
            <a:fillRect/>
          </a:stretch>
        </p:blipFill>
        <p:spPr>
          <a:xfrm>
            <a:off x="2199600" y="946800"/>
            <a:ext cx="6571298" cy="1404000"/>
          </a:xfrm>
          <a:prstGeom prst="rect">
            <a:avLst/>
          </a:prstGeom>
        </p:spPr>
      </p:pic>
      <p:pic>
        <p:nvPicPr>
          <p:cNvPr id="12" name="圖片 11">
            <a:extLst>
              <a:ext uri="{FF2B5EF4-FFF2-40B4-BE49-F238E27FC236}">
                <a16:creationId xmlns:a16="http://schemas.microsoft.com/office/drawing/2014/main" id="{271B0D4F-2E2D-BEBD-E3E8-26D0011F9155}"/>
              </a:ext>
            </a:extLst>
          </p:cNvPr>
          <p:cNvPicPr>
            <a:picLocks noChangeAspect="1"/>
          </p:cNvPicPr>
          <p:nvPr/>
        </p:nvPicPr>
        <p:blipFill>
          <a:blip r:embed="rId4"/>
          <a:stretch>
            <a:fillRect/>
          </a:stretch>
        </p:blipFill>
        <p:spPr>
          <a:xfrm>
            <a:off x="2329200" y="2815200"/>
            <a:ext cx="6571298" cy="1404000"/>
          </a:xfrm>
          <a:prstGeom prst="rect">
            <a:avLst/>
          </a:prstGeom>
        </p:spPr>
      </p:pic>
      <p:graphicFrame>
        <p:nvGraphicFramePr>
          <p:cNvPr id="2" name="表格 1">
            <a:extLst>
              <a:ext uri="{FF2B5EF4-FFF2-40B4-BE49-F238E27FC236}">
                <a16:creationId xmlns:a16="http://schemas.microsoft.com/office/drawing/2014/main" id="{B6AE434C-5FFF-4986-B231-5CEEBBAC2181}"/>
              </a:ext>
            </a:extLst>
          </p:cNvPr>
          <p:cNvGraphicFramePr>
            <a:graphicFrameLocks noGrp="1"/>
          </p:cNvGraphicFramePr>
          <p:nvPr>
            <p:extLst>
              <p:ext uri="{D42A27DB-BD31-4B8C-83A1-F6EECF244321}">
                <p14:modId xmlns:p14="http://schemas.microsoft.com/office/powerpoint/2010/main" val="3219055769"/>
              </p:ext>
            </p:extLst>
          </p:nvPr>
        </p:nvGraphicFramePr>
        <p:xfrm>
          <a:off x="2403368" y="4683600"/>
          <a:ext cx="6306810" cy="909172"/>
        </p:xfrm>
        <a:graphic>
          <a:graphicData uri="http://schemas.openxmlformats.org/drawingml/2006/table">
            <a:tbl>
              <a:tblPr/>
              <a:tblGrid>
                <a:gridCol w="1051135">
                  <a:extLst>
                    <a:ext uri="{9D8B030D-6E8A-4147-A177-3AD203B41FA5}">
                      <a16:colId xmlns:a16="http://schemas.microsoft.com/office/drawing/2014/main" val="1482225814"/>
                    </a:ext>
                  </a:extLst>
                </a:gridCol>
                <a:gridCol w="1051135">
                  <a:extLst>
                    <a:ext uri="{9D8B030D-6E8A-4147-A177-3AD203B41FA5}">
                      <a16:colId xmlns:a16="http://schemas.microsoft.com/office/drawing/2014/main" val="516133183"/>
                    </a:ext>
                  </a:extLst>
                </a:gridCol>
                <a:gridCol w="1051135">
                  <a:extLst>
                    <a:ext uri="{9D8B030D-6E8A-4147-A177-3AD203B41FA5}">
                      <a16:colId xmlns:a16="http://schemas.microsoft.com/office/drawing/2014/main" val="2573662117"/>
                    </a:ext>
                  </a:extLst>
                </a:gridCol>
                <a:gridCol w="1051135">
                  <a:extLst>
                    <a:ext uri="{9D8B030D-6E8A-4147-A177-3AD203B41FA5}">
                      <a16:colId xmlns:a16="http://schemas.microsoft.com/office/drawing/2014/main" val="4000212461"/>
                    </a:ext>
                  </a:extLst>
                </a:gridCol>
                <a:gridCol w="1051135">
                  <a:extLst>
                    <a:ext uri="{9D8B030D-6E8A-4147-A177-3AD203B41FA5}">
                      <a16:colId xmlns:a16="http://schemas.microsoft.com/office/drawing/2014/main" val="694708728"/>
                    </a:ext>
                  </a:extLst>
                </a:gridCol>
                <a:gridCol w="1051135">
                  <a:extLst>
                    <a:ext uri="{9D8B030D-6E8A-4147-A177-3AD203B41FA5}">
                      <a16:colId xmlns:a16="http://schemas.microsoft.com/office/drawing/2014/main" val="3659815858"/>
                    </a:ext>
                  </a:extLst>
                </a:gridCol>
              </a:tblGrid>
              <a:tr h="293587">
                <a:tc>
                  <a:txBody>
                    <a:bodyPr/>
                    <a:lstStyle/>
                    <a:p>
                      <a:pPr algn="ctr" fontAlgn="ct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100" b="0" i="0" u="none" strike="noStrike">
                          <a:solidFill>
                            <a:srgbClr val="000000"/>
                          </a:solidFill>
                          <a:effectLst/>
                          <a:latin typeface="微軟正黑體" panose="020B0604030504040204" pitchFamily="34" charset="-120"/>
                          <a:ea typeface="微軟正黑體" panose="020B0604030504040204" pitchFamily="34" charset="-120"/>
                        </a:rPr>
                        <a:t>'24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微軟正黑體" panose="020B0604030504040204" pitchFamily="34" charset="-120"/>
                          <a:ea typeface="微軟正黑體" panose="020B0604030504040204" pitchFamily="34" charset="-120"/>
                        </a:rPr>
                        <a:t>1~3Q'25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0957785"/>
                  </a:ext>
                </a:extLst>
              </a:tr>
              <a:tr h="615585">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zh-TW" sz="1100" b="1" i="0" u="none" strike="noStrike">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zh-TW" sz="1100" b="1"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79102256"/>
                  </a:ext>
                </a:extLst>
              </a:tr>
            </a:tbl>
          </a:graphicData>
        </a:graphic>
      </p:graphicFrame>
    </p:spTree>
    <p:extLst>
      <p:ext uri="{BB962C8B-B14F-4D97-AF65-F5344CB8AC3E}">
        <p14:creationId xmlns:p14="http://schemas.microsoft.com/office/powerpoint/2010/main" val="686519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頁尾版面配置區 3"/>
          <p:cNvSpPr>
            <a:spLocks noGrp="1"/>
          </p:cNvSpPr>
          <p:nvPr>
            <p:ph type="ftr" sz="quarter" idx="4294967295"/>
          </p:nvPr>
        </p:nvSpPr>
        <p:spPr>
          <a:xfrm>
            <a:off x="117475" y="6381328"/>
            <a:ext cx="5849938" cy="360363"/>
          </a:xfrm>
          <a:prstGeom prst="rect">
            <a:avLst/>
          </a:prstGeom>
          <a:noFill/>
        </p:spPr>
        <p:txBody>
          <a:bodyPr/>
          <a:lstStyle>
            <a:lvl1pPr>
              <a:defRPr sz="1600">
                <a:solidFill>
                  <a:schemeClr val="tx1"/>
                </a:solidFill>
                <a:latin typeface="華康中黑體" pitchFamily="49" charset="-120"/>
                <a:ea typeface="華康中黑體" pitchFamily="49" charset="-120"/>
              </a:defRPr>
            </a:lvl1pPr>
            <a:lvl2pPr marL="742950" indent="-285750">
              <a:defRPr sz="1600">
                <a:solidFill>
                  <a:schemeClr val="tx1"/>
                </a:solidFill>
                <a:latin typeface="華康中黑體" pitchFamily="49" charset="-120"/>
                <a:ea typeface="華康中黑體" pitchFamily="49" charset="-120"/>
              </a:defRPr>
            </a:lvl2pPr>
            <a:lvl3pPr marL="1143000" indent="-228600">
              <a:defRPr sz="1600">
                <a:solidFill>
                  <a:schemeClr val="tx1"/>
                </a:solidFill>
                <a:latin typeface="華康中黑體" pitchFamily="49" charset="-120"/>
                <a:ea typeface="華康中黑體" pitchFamily="49" charset="-120"/>
              </a:defRPr>
            </a:lvl3pPr>
            <a:lvl4pPr marL="1600200" indent="-228600">
              <a:defRPr sz="1600">
                <a:solidFill>
                  <a:schemeClr val="tx1"/>
                </a:solidFill>
                <a:latin typeface="華康中黑體" pitchFamily="49" charset="-120"/>
                <a:ea typeface="華康中黑體" pitchFamily="49" charset="-120"/>
              </a:defRPr>
            </a:lvl4pPr>
            <a:lvl5pPr marL="2057400" indent="-228600">
              <a:defRPr sz="1600">
                <a:solidFill>
                  <a:schemeClr val="tx1"/>
                </a:solidFill>
                <a:latin typeface="華康中黑體" pitchFamily="49" charset="-120"/>
                <a:ea typeface="華康中黑體" pitchFamily="49" charset="-120"/>
              </a:defRPr>
            </a:lvl5pPr>
            <a:lvl6pPr marL="25146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6pPr>
            <a:lvl7pPr marL="29718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7pPr>
            <a:lvl8pPr marL="34290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8pPr>
            <a:lvl9pPr marL="3886200" indent="-228600" algn="ctr" eaLnBrk="0" fontAlgn="base" hangingPunct="0">
              <a:spcBef>
                <a:spcPct val="50000"/>
              </a:spcBef>
              <a:spcAft>
                <a:spcPct val="0"/>
              </a:spcAft>
              <a:defRPr sz="1600">
                <a:solidFill>
                  <a:schemeClr val="tx1"/>
                </a:solidFill>
                <a:latin typeface="華康中黑體" pitchFamily="49" charset="-120"/>
                <a:ea typeface="華康中黑體" pitchFamily="49" charset="-120"/>
              </a:defRPr>
            </a:lvl9pPr>
          </a:lstStyle>
          <a:p>
            <a:r>
              <a:rPr lang="en-US" altLang="zh-TW" sz="900" dirty="0">
                <a:solidFill>
                  <a:srgbClr val="FFFFFF"/>
                </a:solidFill>
                <a:latin typeface="Tahoma" pitchFamily="34" charset="0"/>
                <a:ea typeface="Tahoma" pitchFamily="34" charset="0"/>
              </a:rPr>
              <a:t>Copyright ©  Taiwan High Speed Rail Corporation.                All Contents Confidential.</a:t>
            </a:r>
          </a:p>
        </p:txBody>
      </p:sp>
      <p:sp>
        <p:nvSpPr>
          <p:cNvPr id="35" name="Rectangle 2"/>
          <p:cNvSpPr txBox="1">
            <a:spLocks noChangeArrowheads="1"/>
          </p:cNvSpPr>
          <p:nvPr/>
        </p:nvSpPr>
        <p:spPr>
          <a:xfrm>
            <a:off x="0" y="2371036"/>
            <a:ext cx="9144000" cy="1201980"/>
          </a:xfrm>
          <a:prstGeom prst="rect">
            <a:avLst/>
          </a:prstGeom>
          <a:ln w="28575">
            <a:noFill/>
            <a:prstDash val="solid"/>
          </a:ln>
        </p:spPr>
        <p:txBody>
          <a:bodyPr anchor="ctr" anchorCtr="0"/>
          <a:lstStyle>
            <a:lvl1pPr marL="342900" indent="-342900" algn="l" rtl="0" eaLnBrk="0" fontAlgn="base" hangingPunct="0">
              <a:spcBef>
                <a:spcPct val="20000"/>
              </a:spcBef>
              <a:spcAft>
                <a:spcPct val="0"/>
              </a:spcAft>
              <a:buClr>
                <a:srgbClr val="FF6600"/>
              </a:buClr>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2" charset="2"/>
              <a:buChar char="Ø"/>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FF6600"/>
              </a:buClr>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6600"/>
              </a:buClr>
              <a:buFont typeface="Wingdings" pitchFamily="2" charset="2"/>
              <a:buChar char="p"/>
              <a:defRPr sz="2400">
                <a:solidFill>
                  <a:schemeClr val="tx1"/>
                </a:solidFill>
                <a:latin typeface="+mn-lt"/>
                <a:ea typeface="+mn-ea"/>
                <a:cs typeface="+mn-cs"/>
              </a:defRPr>
            </a:lvl4pPr>
            <a:lvl5pPr marL="2057400" indent="-228600" algn="l" rtl="0" eaLnBrk="0" fontAlgn="base" hangingPunct="0">
              <a:spcBef>
                <a:spcPct val="20000"/>
              </a:spcBef>
              <a:spcAft>
                <a:spcPct val="0"/>
              </a:spcAft>
              <a:buClr>
                <a:srgbClr val="FF6600"/>
              </a:buClr>
              <a:buChar char="•"/>
              <a:defRPr sz="2400">
                <a:solidFill>
                  <a:schemeClr val="tx1"/>
                </a:solidFill>
                <a:latin typeface="+mn-lt"/>
                <a:ea typeface="+mn-ea"/>
                <a:cs typeface="+mn-cs"/>
              </a:defRPr>
            </a:lvl5pPr>
            <a:lvl6pPr marL="2514600" indent="-228600" algn="l" rtl="0" fontAlgn="base">
              <a:spcBef>
                <a:spcPct val="20000"/>
              </a:spcBef>
              <a:spcAft>
                <a:spcPct val="0"/>
              </a:spcAft>
              <a:buClr>
                <a:srgbClr val="FF6600"/>
              </a:buClr>
              <a:buChar char="•"/>
              <a:defRPr sz="2400">
                <a:solidFill>
                  <a:schemeClr val="tx1"/>
                </a:solidFill>
                <a:latin typeface="+mn-lt"/>
                <a:ea typeface="+mn-ea"/>
                <a:cs typeface="+mn-cs"/>
              </a:defRPr>
            </a:lvl6pPr>
            <a:lvl7pPr marL="2971800" indent="-228600" algn="l" rtl="0" fontAlgn="base">
              <a:spcBef>
                <a:spcPct val="20000"/>
              </a:spcBef>
              <a:spcAft>
                <a:spcPct val="0"/>
              </a:spcAft>
              <a:buClr>
                <a:srgbClr val="FF6600"/>
              </a:buClr>
              <a:buChar char="•"/>
              <a:defRPr sz="2400">
                <a:solidFill>
                  <a:schemeClr val="tx1"/>
                </a:solidFill>
                <a:latin typeface="+mn-lt"/>
                <a:ea typeface="+mn-ea"/>
                <a:cs typeface="+mn-cs"/>
              </a:defRPr>
            </a:lvl7pPr>
            <a:lvl8pPr marL="3429000" indent="-228600" algn="l" rtl="0" fontAlgn="base">
              <a:spcBef>
                <a:spcPct val="20000"/>
              </a:spcBef>
              <a:spcAft>
                <a:spcPct val="0"/>
              </a:spcAft>
              <a:buClr>
                <a:srgbClr val="FF6600"/>
              </a:buClr>
              <a:buChar char="•"/>
              <a:defRPr sz="2400">
                <a:solidFill>
                  <a:schemeClr val="tx1"/>
                </a:solidFill>
                <a:latin typeface="+mn-lt"/>
                <a:ea typeface="+mn-ea"/>
                <a:cs typeface="+mn-cs"/>
              </a:defRPr>
            </a:lvl8pPr>
            <a:lvl9pPr marL="3886200" indent="-228600" algn="l" rtl="0" fontAlgn="base">
              <a:spcBef>
                <a:spcPct val="20000"/>
              </a:spcBef>
              <a:spcAft>
                <a:spcPct val="0"/>
              </a:spcAft>
              <a:buClr>
                <a:srgbClr val="FF6600"/>
              </a:buClr>
              <a:buChar char="•"/>
              <a:defRPr sz="2400">
                <a:solidFill>
                  <a:schemeClr val="tx1"/>
                </a:solidFill>
                <a:latin typeface="+mn-lt"/>
                <a:ea typeface="+mn-ea"/>
                <a:cs typeface="+mn-cs"/>
              </a:defRPr>
            </a:lvl9pPr>
          </a:lstStyle>
          <a:p>
            <a:pPr marL="0" indent="0" algn="ctr" eaLnBrk="1" hangingPunct="1">
              <a:lnSpc>
                <a:spcPts val="4000"/>
              </a:lnSpc>
              <a:spcBef>
                <a:spcPts val="1200"/>
              </a:spcBef>
              <a:spcAft>
                <a:spcPts val="1200"/>
              </a:spcAft>
              <a:buClrTx/>
              <a:buNone/>
            </a:pPr>
            <a:endParaRPr kumimoji="0" lang="en-US" altLang="zh-TW" sz="3200" b="1" kern="0" dirty="0">
              <a:solidFill>
                <a:srgbClr val="EE6000"/>
              </a:solidFill>
              <a:latin typeface="微軟正黑體" pitchFamily="34" charset="-120"/>
              <a:ea typeface="微軟正黑體" pitchFamily="34" charset="-120"/>
              <a:cs typeface="Microsoft New Tai Lue" pitchFamily="34" charset="0"/>
            </a:endParaRPr>
          </a:p>
          <a:p>
            <a:pPr marL="0" indent="0" algn="ctr" eaLnBrk="1" hangingPunct="1">
              <a:lnSpc>
                <a:spcPts val="3000"/>
              </a:lnSpc>
              <a:spcBef>
                <a:spcPts val="0"/>
              </a:spcBef>
              <a:spcAft>
                <a:spcPts val="1200"/>
              </a:spcAft>
              <a:buClrTx/>
              <a:buNone/>
            </a:pPr>
            <a:r>
              <a:rPr kumimoji="0" lang="en-US" altLang="zh-TW" sz="3200" b="1" kern="0" dirty="0">
                <a:solidFill>
                  <a:srgbClr val="EE6000"/>
                </a:solidFill>
                <a:latin typeface="微軟正黑體" pitchFamily="34" charset="-120"/>
                <a:ea typeface="微軟正黑體" pitchFamily="34" charset="-120"/>
                <a:cs typeface="Microsoft New Tai Lue" pitchFamily="34" charset="0"/>
              </a:rPr>
              <a:t>II. Financial Results</a:t>
            </a:r>
            <a:endParaRPr kumimoji="0" lang="en-US" altLang="zh-TW" b="1" kern="0" dirty="0">
              <a:solidFill>
                <a:srgbClr val="EE6000"/>
              </a:solidFill>
              <a:latin typeface="微軟正黑體" pitchFamily="34" charset="-120"/>
              <a:ea typeface="微軟正黑體" pitchFamily="34" charset="-120"/>
              <a:cs typeface="Microsoft New Tai Lue" pitchFamily="34" charset="0"/>
            </a:endParaRPr>
          </a:p>
        </p:txBody>
      </p:sp>
    </p:spTree>
    <p:extLst>
      <p:ext uri="{BB962C8B-B14F-4D97-AF65-F5344CB8AC3E}">
        <p14:creationId xmlns:p14="http://schemas.microsoft.com/office/powerpoint/2010/main" val="3218091961"/>
      </p:ext>
    </p:extLst>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Tahoma"/>
        <a:ea typeface="文鼎中特黑"/>
        <a:cs typeface="Tahoma"/>
      </a:majorFont>
      <a:minorFont>
        <a:latin typeface="Tahoma"/>
        <a:ea typeface="文鼎中黑"/>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195945</TotalTime>
  <Words>1453</Words>
  <Application>Microsoft Office PowerPoint</Application>
  <PresentationFormat>如螢幕大小 (4:3)</PresentationFormat>
  <Paragraphs>238</Paragraphs>
  <Slides>19</Slides>
  <Notes>16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19</vt:i4>
      </vt:variant>
    </vt:vector>
  </HeadingPairs>
  <TitlesOfParts>
    <vt:vector size="28" baseType="lpstr">
      <vt:lpstr>Roboto</vt:lpstr>
      <vt:lpstr>SimHei</vt:lpstr>
      <vt:lpstr>微軟正黑體</vt:lpstr>
      <vt:lpstr>新細明體</vt:lpstr>
      <vt:lpstr>Arial</vt:lpstr>
      <vt:lpstr>Microsoft New Tai Lue</vt:lpstr>
      <vt:lpstr>Tahoma</vt:lpstr>
      <vt:lpstr>Wingdings</vt:lpstr>
      <vt:lpstr>預設簡報設計</vt:lpstr>
      <vt:lpstr>Taiwan High Speed Rail Corporation  1~3Q, 2025 Operation Report</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Administrator</dc:creator>
  <cp:lastModifiedBy>julia_lee (李福華)</cp:lastModifiedBy>
  <cp:revision>1082</cp:revision>
  <cp:lastPrinted>2019-09-02T03:11:19Z</cp:lastPrinted>
  <dcterms:created xsi:type="dcterms:W3CDTF">2006-10-09T06:49:44Z</dcterms:created>
  <dcterms:modified xsi:type="dcterms:W3CDTF">2025-11-07T03:32:15Z</dcterms:modified>
</cp:coreProperties>
</file>